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E8B"/>
    <a:srgbClr val="CC9900"/>
    <a:srgbClr val="FF9E1D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7D99E-7FC0-469F-9A18-C70629AFBA8F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B7D8E-0689-470E-B332-96CCB021F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61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490" y="374900"/>
            <a:ext cx="7329840" cy="76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1138425"/>
            <a:ext cx="7787955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DE8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760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DE8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842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DE8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291130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44604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DE8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11938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DE8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174924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11938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DE8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174924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4203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2014-01-25T07:39:31Z</dcterms:created>
  <dcterms:modified xsi:type="dcterms:W3CDTF">2014-01-25T07:39:42Z</dcterms:modified>
</cp:coreProperties>
</file>