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E8B"/>
    <a:srgbClr val="CC9900"/>
    <a:srgbClr val="FF9E1D"/>
    <a:srgbClr val="D68B1C"/>
    <a:srgbClr val="D096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07D99E-7FC0-469F-9A18-C70629AFBA8F}" type="datetimeFigureOut">
              <a:rPr lang="en-US" smtClean="0"/>
              <a:t>1/25/2014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CB7D8E-0689-470E-B332-96CCB021F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7617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2490" y="374900"/>
            <a:ext cx="7329840" cy="7635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2490" y="1138425"/>
            <a:ext cx="7787955" cy="458115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FFDE8B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7605"/>
            <a:ext cx="8229600" cy="45811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DE8B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38425"/>
            <a:ext cx="8229600" cy="391880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1544" y="374900"/>
            <a:ext cx="7016195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DE8B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1545" y="1291130"/>
            <a:ext cx="7016195" cy="427574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444604"/>
            <a:ext cx="8229600" cy="53218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DE8B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1119382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FFDE8B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1749245"/>
            <a:ext cx="4040188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1119382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FFDE8B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1749245"/>
            <a:ext cx="4041775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142035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2014-01-25T07:39:31Z</dcterms:created>
  <dcterms:modified xsi:type="dcterms:W3CDTF">2014-01-25T07:39:42Z</dcterms:modified>
</cp:coreProperties>
</file>