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3A3A"/>
    <a:srgbClr val="69FFFF"/>
    <a:srgbClr val="01FFFF"/>
    <a:srgbClr val="00E7E2"/>
    <a:srgbClr val="27C1BD"/>
    <a:srgbClr val="1FC9C5"/>
    <a:srgbClr val="19D9FF"/>
    <a:srgbClr val="0070A2"/>
    <a:srgbClr val="126990"/>
    <a:srgbClr val="0F5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235" autoAdjust="0"/>
  </p:normalViewPr>
  <p:slideViewPr>
    <p:cSldViewPr>
      <p:cViewPr varScale="1">
        <p:scale>
          <a:sx n="64" d="100"/>
          <a:sy n="64" d="100"/>
        </p:scale>
        <p:origin x="-199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74DC1-BFE4-418F-8548-0C0A9CDC0734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83B42-C3F3-42D5-9AD8-0645E9457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80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lumMod val="6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9800"/>
            <a:ext cx="7772400" cy="822326"/>
          </a:xfrm>
        </p:spPr>
        <p:txBody>
          <a:bodyPr>
            <a:normAutofit/>
          </a:bodyPr>
          <a:lstStyle>
            <a:lvl1pPr algn="l">
              <a:defRPr sz="4800" b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32126"/>
            <a:ext cx="64008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4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4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0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0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2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9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2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49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9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animatedmedical&amp;utm_content=0025&amp;utm_campaign=ppt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animatedmedical&amp;utm_content=0025&amp;utm_campaign=ppt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animatedmedical&amp;utm_content=0025&amp;utm_campaign=ppt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animatedmedical&amp;utm_content=0025&amp;utm_campaign=ppt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ppttemplate.net/?utm_source=ppt&amp;utm_medium=logo&amp;utm_term=animatedmedical&amp;utm_content=0025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Animated Medical Template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50000"/>
                  </a:schemeClr>
                </a:solidFill>
                <a:effectLst/>
              </a:rPr>
              <a:t>Insert your subtitle here</a:t>
            </a:r>
            <a:endParaRPr lang="en-US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22" name="Freeform 14"/>
          <p:cNvSpPr>
            <a:spLocks/>
          </p:cNvSpPr>
          <p:nvPr/>
        </p:nvSpPr>
        <p:spPr bwMode="auto">
          <a:xfrm>
            <a:off x="2639108" y="3105151"/>
            <a:ext cx="6504892" cy="2305049"/>
          </a:xfrm>
          <a:custGeom>
            <a:avLst/>
            <a:gdLst>
              <a:gd name="T0" fmla="*/ 0 w 2304"/>
              <a:gd name="T1" fmla="*/ 425 h 818"/>
              <a:gd name="T2" fmla="*/ 612 w 2304"/>
              <a:gd name="T3" fmla="*/ 425 h 818"/>
              <a:gd name="T4" fmla="*/ 618 w 2304"/>
              <a:gd name="T5" fmla="*/ 433 h 818"/>
              <a:gd name="T6" fmla="*/ 628 w 2304"/>
              <a:gd name="T7" fmla="*/ 454 h 818"/>
              <a:gd name="T8" fmla="*/ 649 w 2304"/>
              <a:gd name="T9" fmla="*/ 423 h 818"/>
              <a:gd name="T10" fmla="*/ 670 w 2304"/>
              <a:gd name="T11" fmla="*/ 320 h 818"/>
              <a:gd name="T12" fmla="*/ 694 w 2304"/>
              <a:gd name="T13" fmla="*/ 513 h 818"/>
              <a:gd name="T14" fmla="*/ 713 w 2304"/>
              <a:gd name="T15" fmla="*/ 383 h 818"/>
              <a:gd name="T16" fmla="*/ 732 w 2304"/>
              <a:gd name="T17" fmla="*/ 425 h 818"/>
              <a:gd name="T18" fmla="*/ 1127 w 2304"/>
              <a:gd name="T19" fmla="*/ 425 h 818"/>
              <a:gd name="T20" fmla="*/ 1135 w 2304"/>
              <a:gd name="T21" fmla="*/ 412 h 818"/>
              <a:gd name="T22" fmla="*/ 1152 w 2304"/>
              <a:gd name="T23" fmla="*/ 379 h 818"/>
              <a:gd name="T24" fmla="*/ 1185 w 2304"/>
              <a:gd name="T25" fmla="*/ 429 h 818"/>
              <a:gd name="T26" fmla="*/ 1222 w 2304"/>
              <a:gd name="T27" fmla="*/ 667 h 818"/>
              <a:gd name="T28" fmla="*/ 1257 w 2304"/>
              <a:gd name="T29" fmla="*/ 209 h 818"/>
              <a:gd name="T30" fmla="*/ 1289 w 2304"/>
              <a:gd name="T31" fmla="*/ 492 h 818"/>
              <a:gd name="T32" fmla="*/ 1318 w 2304"/>
              <a:gd name="T33" fmla="*/ 425 h 818"/>
              <a:gd name="T34" fmla="*/ 1795 w 2304"/>
              <a:gd name="T35" fmla="*/ 425 h 818"/>
              <a:gd name="T36" fmla="*/ 1803 w 2304"/>
              <a:gd name="T37" fmla="*/ 413 h 818"/>
              <a:gd name="T38" fmla="*/ 1815 w 2304"/>
              <a:gd name="T39" fmla="*/ 355 h 818"/>
              <a:gd name="T40" fmla="*/ 1859 w 2304"/>
              <a:gd name="T41" fmla="*/ 397 h 818"/>
              <a:gd name="T42" fmla="*/ 1892 w 2304"/>
              <a:gd name="T43" fmla="*/ 1 h 818"/>
              <a:gd name="T44" fmla="*/ 1944 w 2304"/>
              <a:gd name="T45" fmla="*/ 818 h 818"/>
              <a:gd name="T46" fmla="*/ 1974 w 2304"/>
              <a:gd name="T47" fmla="*/ 415 h 818"/>
              <a:gd name="T48" fmla="*/ 2014 w 2304"/>
              <a:gd name="T49" fmla="*/ 482 h 818"/>
              <a:gd name="T50" fmla="*/ 2052 w 2304"/>
              <a:gd name="T51" fmla="*/ 299 h 818"/>
              <a:gd name="T52" fmla="*/ 2078 w 2304"/>
              <a:gd name="T53" fmla="*/ 394 h 818"/>
              <a:gd name="T54" fmla="*/ 2095 w 2304"/>
              <a:gd name="T55" fmla="*/ 415 h 818"/>
              <a:gd name="T56" fmla="*/ 2304 w 2304"/>
              <a:gd name="T57" fmla="*/ 415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304" h="818">
                <a:moveTo>
                  <a:pt x="0" y="425"/>
                </a:moveTo>
                <a:cubicBezTo>
                  <a:pt x="5" y="425"/>
                  <a:pt x="612" y="425"/>
                  <a:pt x="612" y="425"/>
                </a:cubicBezTo>
                <a:cubicBezTo>
                  <a:pt x="616" y="425"/>
                  <a:pt x="617" y="429"/>
                  <a:pt x="618" y="433"/>
                </a:cubicBezTo>
                <a:cubicBezTo>
                  <a:pt x="618" y="436"/>
                  <a:pt x="623" y="455"/>
                  <a:pt x="628" y="454"/>
                </a:cubicBezTo>
                <a:cubicBezTo>
                  <a:pt x="633" y="452"/>
                  <a:pt x="637" y="409"/>
                  <a:pt x="649" y="423"/>
                </a:cubicBezTo>
                <a:cubicBezTo>
                  <a:pt x="660" y="436"/>
                  <a:pt x="662" y="319"/>
                  <a:pt x="670" y="320"/>
                </a:cubicBezTo>
                <a:cubicBezTo>
                  <a:pt x="678" y="320"/>
                  <a:pt x="687" y="514"/>
                  <a:pt x="694" y="513"/>
                </a:cubicBezTo>
                <a:cubicBezTo>
                  <a:pt x="702" y="512"/>
                  <a:pt x="707" y="382"/>
                  <a:pt x="713" y="383"/>
                </a:cubicBezTo>
                <a:cubicBezTo>
                  <a:pt x="719" y="384"/>
                  <a:pt x="726" y="425"/>
                  <a:pt x="732" y="425"/>
                </a:cubicBezTo>
                <a:cubicBezTo>
                  <a:pt x="737" y="425"/>
                  <a:pt x="1127" y="425"/>
                  <a:pt x="1127" y="425"/>
                </a:cubicBezTo>
                <a:cubicBezTo>
                  <a:pt x="1132" y="424"/>
                  <a:pt x="1134" y="418"/>
                  <a:pt x="1135" y="412"/>
                </a:cubicBezTo>
                <a:cubicBezTo>
                  <a:pt x="1136" y="407"/>
                  <a:pt x="1143" y="376"/>
                  <a:pt x="1152" y="379"/>
                </a:cubicBezTo>
                <a:cubicBezTo>
                  <a:pt x="1160" y="381"/>
                  <a:pt x="1167" y="450"/>
                  <a:pt x="1185" y="429"/>
                </a:cubicBezTo>
                <a:cubicBezTo>
                  <a:pt x="1204" y="407"/>
                  <a:pt x="1209" y="667"/>
                  <a:pt x="1222" y="667"/>
                </a:cubicBezTo>
                <a:cubicBezTo>
                  <a:pt x="1234" y="667"/>
                  <a:pt x="1244" y="207"/>
                  <a:pt x="1257" y="209"/>
                </a:cubicBezTo>
                <a:cubicBezTo>
                  <a:pt x="1269" y="211"/>
                  <a:pt x="1279" y="494"/>
                  <a:pt x="1289" y="492"/>
                </a:cubicBezTo>
                <a:cubicBezTo>
                  <a:pt x="1299" y="490"/>
                  <a:pt x="1310" y="425"/>
                  <a:pt x="1318" y="425"/>
                </a:cubicBezTo>
                <a:cubicBezTo>
                  <a:pt x="1327" y="425"/>
                  <a:pt x="1696" y="425"/>
                  <a:pt x="1795" y="425"/>
                </a:cubicBezTo>
                <a:cubicBezTo>
                  <a:pt x="1800" y="424"/>
                  <a:pt x="1801" y="420"/>
                  <a:pt x="1803" y="413"/>
                </a:cubicBezTo>
                <a:cubicBezTo>
                  <a:pt x="1804" y="407"/>
                  <a:pt x="1806" y="357"/>
                  <a:pt x="1815" y="355"/>
                </a:cubicBezTo>
                <a:cubicBezTo>
                  <a:pt x="1825" y="352"/>
                  <a:pt x="1846" y="456"/>
                  <a:pt x="1859" y="397"/>
                </a:cubicBezTo>
                <a:cubicBezTo>
                  <a:pt x="1872" y="338"/>
                  <a:pt x="1877" y="0"/>
                  <a:pt x="1892" y="1"/>
                </a:cubicBezTo>
                <a:cubicBezTo>
                  <a:pt x="1908" y="2"/>
                  <a:pt x="1929" y="818"/>
                  <a:pt x="1944" y="818"/>
                </a:cubicBezTo>
                <a:cubicBezTo>
                  <a:pt x="1958" y="818"/>
                  <a:pt x="1963" y="471"/>
                  <a:pt x="1974" y="415"/>
                </a:cubicBezTo>
                <a:cubicBezTo>
                  <a:pt x="1986" y="359"/>
                  <a:pt x="2002" y="501"/>
                  <a:pt x="2014" y="482"/>
                </a:cubicBezTo>
                <a:cubicBezTo>
                  <a:pt x="2027" y="463"/>
                  <a:pt x="2041" y="313"/>
                  <a:pt x="2052" y="299"/>
                </a:cubicBezTo>
                <a:cubicBezTo>
                  <a:pt x="2062" y="284"/>
                  <a:pt x="2074" y="383"/>
                  <a:pt x="2078" y="394"/>
                </a:cubicBezTo>
                <a:cubicBezTo>
                  <a:pt x="2082" y="406"/>
                  <a:pt x="2087" y="414"/>
                  <a:pt x="2095" y="415"/>
                </a:cubicBezTo>
                <a:cubicBezTo>
                  <a:pt x="2304" y="415"/>
                  <a:pt x="2304" y="415"/>
                  <a:pt x="2304" y="415"/>
                </a:cubicBezTo>
              </a:path>
            </a:pathLst>
          </a:cu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" y="6562397"/>
            <a:ext cx="1371600" cy="29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680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Animated Medical Template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-22555" y="2590800"/>
            <a:ext cx="9189110" cy="4029074"/>
          </a:xfrm>
          <a:custGeom>
            <a:avLst/>
            <a:gdLst>
              <a:gd name="T0" fmla="*/ 0 w 2871"/>
              <a:gd name="T1" fmla="*/ 425 h 819"/>
              <a:gd name="T2" fmla="*/ 101 w 2871"/>
              <a:gd name="T3" fmla="*/ 425 h 819"/>
              <a:gd name="T4" fmla="*/ 113 w 2871"/>
              <a:gd name="T5" fmla="*/ 423 h 819"/>
              <a:gd name="T6" fmla="*/ 127 w 2871"/>
              <a:gd name="T7" fmla="*/ 399 h 819"/>
              <a:gd name="T8" fmla="*/ 147 w 2871"/>
              <a:gd name="T9" fmla="*/ 423 h 819"/>
              <a:gd name="T10" fmla="*/ 168 w 2871"/>
              <a:gd name="T11" fmla="*/ 461 h 819"/>
              <a:gd name="T12" fmla="*/ 191 w 2871"/>
              <a:gd name="T13" fmla="*/ 353 h 819"/>
              <a:gd name="T14" fmla="*/ 217 w 2871"/>
              <a:gd name="T15" fmla="*/ 445 h 819"/>
              <a:gd name="T16" fmla="*/ 240 w 2871"/>
              <a:gd name="T17" fmla="*/ 425 h 819"/>
              <a:gd name="T18" fmla="*/ 714 w 2871"/>
              <a:gd name="T19" fmla="*/ 425 h 819"/>
              <a:gd name="T20" fmla="*/ 721 w 2871"/>
              <a:gd name="T21" fmla="*/ 433 h 819"/>
              <a:gd name="T22" fmla="*/ 734 w 2871"/>
              <a:gd name="T23" fmla="*/ 454 h 819"/>
              <a:gd name="T24" fmla="*/ 761 w 2871"/>
              <a:gd name="T25" fmla="*/ 423 h 819"/>
              <a:gd name="T26" fmla="*/ 788 w 2871"/>
              <a:gd name="T27" fmla="*/ 320 h 819"/>
              <a:gd name="T28" fmla="*/ 818 w 2871"/>
              <a:gd name="T29" fmla="*/ 513 h 819"/>
              <a:gd name="T30" fmla="*/ 843 w 2871"/>
              <a:gd name="T31" fmla="*/ 383 h 819"/>
              <a:gd name="T32" fmla="*/ 866 w 2871"/>
              <a:gd name="T33" fmla="*/ 425 h 819"/>
              <a:gd name="T34" fmla="*/ 1370 w 2871"/>
              <a:gd name="T35" fmla="*/ 425 h 819"/>
              <a:gd name="T36" fmla="*/ 1380 w 2871"/>
              <a:gd name="T37" fmla="*/ 412 h 819"/>
              <a:gd name="T38" fmla="*/ 1402 w 2871"/>
              <a:gd name="T39" fmla="*/ 379 h 819"/>
              <a:gd name="T40" fmla="*/ 1445 w 2871"/>
              <a:gd name="T41" fmla="*/ 429 h 819"/>
              <a:gd name="T42" fmla="*/ 1491 w 2871"/>
              <a:gd name="T43" fmla="*/ 667 h 819"/>
              <a:gd name="T44" fmla="*/ 1535 w 2871"/>
              <a:gd name="T45" fmla="*/ 210 h 819"/>
              <a:gd name="T46" fmla="*/ 1577 w 2871"/>
              <a:gd name="T47" fmla="*/ 492 h 819"/>
              <a:gd name="T48" fmla="*/ 1614 w 2871"/>
              <a:gd name="T49" fmla="*/ 425 h 819"/>
              <a:gd name="T50" fmla="*/ 2222 w 2871"/>
              <a:gd name="T51" fmla="*/ 425 h 819"/>
              <a:gd name="T52" fmla="*/ 2232 w 2871"/>
              <a:gd name="T53" fmla="*/ 414 h 819"/>
              <a:gd name="T54" fmla="*/ 2248 w 2871"/>
              <a:gd name="T55" fmla="*/ 355 h 819"/>
              <a:gd name="T56" fmla="*/ 2304 w 2871"/>
              <a:gd name="T57" fmla="*/ 397 h 819"/>
              <a:gd name="T58" fmla="*/ 2346 w 2871"/>
              <a:gd name="T59" fmla="*/ 1 h 819"/>
              <a:gd name="T60" fmla="*/ 2411 w 2871"/>
              <a:gd name="T61" fmla="*/ 819 h 819"/>
              <a:gd name="T62" fmla="*/ 2451 w 2871"/>
              <a:gd name="T63" fmla="*/ 415 h 819"/>
              <a:gd name="T64" fmla="*/ 2502 w 2871"/>
              <a:gd name="T65" fmla="*/ 482 h 819"/>
              <a:gd name="T66" fmla="*/ 2549 w 2871"/>
              <a:gd name="T67" fmla="*/ 299 h 819"/>
              <a:gd name="T68" fmla="*/ 2583 w 2871"/>
              <a:gd name="T69" fmla="*/ 394 h 819"/>
              <a:gd name="T70" fmla="*/ 2604 w 2871"/>
              <a:gd name="T71" fmla="*/ 415 h 819"/>
              <a:gd name="T72" fmla="*/ 2871 w 2871"/>
              <a:gd name="T73" fmla="*/ 415 h 8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871" h="819">
                <a:moveTo>
                  <a:pt x="0" y="425"/>
                </a:moveTo>
                <a:cubicBezTo>
                  <a:pt x="101" y="425"/>
                  <a:pt x="101" y="425"/>
                  <a:pt x="101" y="425"/>
                </a:cubicBezTo>
                <a:cubicBezTo>
                  <a:pt x="106" y="425"/>
                  <a:pt x="110" y="425"/>
                  <a:pt x="113" y="423"/>
                </a:cubicBezTo>
                <a:cubicBezTo>
                  <a:pt x="117" y="420"/>
                  <a:pt x="120" y="397"/>
                  <a:pt x="127" y="399"/>
                </a:cubicBezTo>
                <a:cubicBezTo>
                  <a:pt x="132" y="401"/>
                  <a:pt x="128" y="424"/>
                  <a:pt x="147" y="423"/>
                </a:cubicBezTo>
                <a:cubicBezTo>
                  <a:pt x="162" y="422"/>
                  <a:pt x="158" y="461"/>
                  <a:pt x="168" y="461"/>
                </a:cubicBezTo>
                <a:cubicBezTo>
                  <a:pt x="178" y="462"/>
                  <a:pt x="182" y="354"/>
                  <a:pt x="191" y="353"/>
                </a:cubicBezTo>
                <a:cubicBezTo>
                  <a:pt x="201" y="352"/>
                  <a:pt x="210" y="444"/>
                  <a:pt x="217" y="445"/>
                </a:cubicBezTo>
                <a:cubicBezTo>
                  <a:pt x="225" y="446"/>
                  <a:pt x="233" y="425"/>
                  <a:pt x="240" y="425"/>
                </a:cubicBezTo>
                <a:cubicBezTo>
                  <a:pt x="246" y="425"/>
                  <a:pt x="714" y="425"/>
                  <a:pt x="714" y="425"/>
                </a:cubicBezTo>
                <a:cubicBezTo>
                  <a:pt x="719" y="425"/>
                  <a:pt x="720" y="430"/>
                  <a:pt x="721" y="433"/>
                </a:cubicBezTo>
                <a:cubicBezTo>
                  <a:pt x="722" y="437"/>
                  <a:pt x="727" y="456"/>
                  <a:pt x="734" y="454"/>
                </a:cubicBezTo>
                <a:cubicBezTo>
                  <a:pt x="741" y="452"/>
                  <a:pt x="746" y="410"/>
                  <a:pt x="761" y="423"/>
                </a:cubicBezTo>
                <a:cubicBezTo>
                  <a:pt x="775" y="436"/>
                  <a:pt x="777" y="320"/>
                  <a:pt x="788" y="320"/>
                </a:cubicBezTo>
                <a:cubicBezTo>
                  <a:pt x="798" y="320"/>
                  <a:pt x="809" y="514"/>
                  <a:pt x="818" y="513"/>
                </a:cubicBezTo>
                <a:cubicBezTo>
                  <a:pt x="828" y="512"/>
                  <a:pt x="835" y="382"/>
                  <a:pt x="843" y="383"/>
                </a:cubicBezTo>
                <a:cubicBezTo>
                  <a:pt x="851" y="385"/>
                  <a:pt x="860" y="425"/>
                  <a:pt x="866" y="425"/>
                </a:cubicBezTo>
                <a:cubicBezTo>
                  <a:pt x="873" y="425"/>
                  <a:pt x="1370" y="425"/>
                  <a:pt x="1370" y="425"/>
                </a:cubicBezTo>
                <a:cubicBezTo>
                  <a:pt x="1377" y="425"/>
                  <a:pt x="1379" y="418"/>
                  <a:pt x="1380" y="412"/>
                </a:cubicBezTo>
                <a:cubicBezTo>
                  <a:pt x="1382" y="407"/>
                  <a:pt x="1391" y="376"/>
                  <a:pt x="1402" y="379"/>
                </a:cubicBezTo>
                <a:cubicBezTo>
                  <a:pt x="1412" y="382"/>
                  <a:pt x="1421" y="450"/>
                  <a:pt x="1445" y="429"/>
                </a:cubicBezTo>
                <a:cubicBezTo>
                  <a:pt x="1468" y="408"/>
                  <a:pt x="1474" y="668"/>
                  <a:pt x="1491" y="667"/>
                </a:cubicBezTo>
                <a:cubicBezTo>
                  <a:pt x="1507" y="667"/>
                  <a:pt x="1520" y="208"/>
                  <a:pt x="1535" y="210"/>
                </a:cubicBezTo>
                <a:cubicBezTo>
                  <a:pt x="1551" y="212"/>
                  <a:pt x="1564" y="494"/>
                  <a:pt x="1577" y="492"/>
                </a:cubicBezTo>
                <a:cubicBezTo>
                  <a:pt x="1589" y="490"/>
                  <a:pt x="1604" y="425"/>
                  <a:pt x="1614" y="425"/>
                </a:cubicBezTo>
                <a:cubicBezTo>
                  <a:pt x="1625" y="425"/>
                  <a:pt x="2095" y="425"/>
                  <a:pt x="2222" y="425"/>
                </a:cubicBezTo>
                <a:cubicBezTo>
                  <a:pt x="2228" y="424"/>
                  <a:pt x="2230" y="420"/>
                  <a:pt x="2232" y="414"/>
                </a:cubicBezTo>
                <a:cubicBezTo>
                  <a:pt x="2234" y="407"/>
                  <a:pt x="2236" y="358"/>
                  <a:pt x="2248" y="355"/>
                </a:cubicBezTo>
                <a:cubicBezTo>
                  <a:pt x="2260" y="353"/>
                  <a:pt x="2287" y="456"/>
                  <a:pt x="2304" y="397"/>
                </a:cubicBezTo>
                <a:cubicBezTo>
                  <a:pt x="2320" y="338"/>
                  <a:pt x="2326" y="0"/>
                  <a:pt x="2346" y="1"/>
                </a:cubicBezTo>
                <a:cubicBezTo>
                  <a:pt x="2366" y="3"/>
                  <a:pt x="2393" y="819"/>
                  <a:pt x="2411" y="819"/>
                </a:cubicBezTo>
                <a:cubicBezTo>
                  <a:pt x="2430" y="819"/>
                  <a:pt x="2436" y="471"/>
                  <a:pt x="2451" y="415"/>
                </a:cubicBezTo>
                <a:cubicBezTo>
                  <a:pt x="2466" y="359"/>
                  <a:pt x="2485" y="502"/>
                  <a:pt x="2502" y="482"/>
                </a:cubicBezTo>
                <a:cubicBezTo>
                  <a:pt x="2518" y="463"/>
                  <a:pt x="2536" y="314"/>
                  <a:pt x="2549" y="299"/>
                </a:cubicBezTo>
                <a:cubicBezTo>
                  <a:pt x="2563" y="284"/>
                  <a:pt x="2577" y="383"/>
                  <a:pt x="2583" y="394"/>
                </a:cubicBezTo>
                <a:cubicBezTo>
                  <a:pt x="2588" y="406"/>
                  <a:pt x="2594" y="414"/>
                  <a:pt x="2604" y="415"/>
                </a:cubicBezTo>
                <a:cubicBezTo>
                  <a:pt x="2871" y="415"/>
                  <a:pt x="2871" y="415"/>
                  <a:pt x="2871" y="415"/>
                </a:cubicBezTo>
              </a:path>
            </a:pathLst>
          </a:cu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1744016"/>
            <a:ext cx="6096000" cy="1357437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0" rIns="91440" bIns="0" rtlCol="0" anchor="ctr"/>
          <a:lstStyle/>
          <a:p>
            <a:pPr algn="just"/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here. 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6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" y="6562397"/>
            <a:ext cx="1371600" cy="29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851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Animated Medical Template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457200" y="1371600"/>
            <a:ext cx="3677920" cy="2037219"/>
          </a:xfrm>
          <a:custGeom>
            <a:avLst/>
            <a:gdLst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964730 w 5466080"/>
              <a:gd name="connsiteY7" fmla="*/ 1558783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661426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661426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98 h 3291858"/>
              <a:gd name="connsiteX1" fmla="*/ 1625600 w 5466080"/>
              <a:gd name="connsiteY1" fmla="*/ 1706898 h 3291858"/>
              <a:gd name="connsiteX2" fmla="*/ 2133600 w 5466080"/>
              <a:gd name="connsiteY2" fmla="*/ 1595138 h 3291858"/>
              <a:gd name="connsiteX3" fmla="*/ 2397760 w 5466080"/>
              <a:gd name="connsiteY3" fmla="*/ 18 h 3291858"/>
              <a:gd name="connsiteX4" fmla="*/ 2804160 w 5466080"/>
              <a:gd name="connsiteY4" fmla="*/ 3291858 h 3291858"/>
              <a:gd name="connsiteX5" fmla="*/ 3048000 w 5466080"/>
              <a:gd name="connsiteY5" fmla="*/ 1666258 h 3291858"/>
              <a:gd name="connsiteX6" fmla="*/ 3661426 w 5466080"/>
              <a:gd name="connsiteY6" fmla="*/ 1198898 h 3291858"/>
              <a:gd name="connsiteX7" fmla="*/ 3867911 w 5466080"/>
              <a:gd name="connsiteY7" fmla="*/ 1583006 h 3291858"/>
              <a:gd name="connsiteX8" fmla="*/ 4003040 w 5466080"/>
              <a:gd name="connsiteY8" fmla="*/ 1666258 h 3291858"/>
              <a:gd name="connsiteX9" fmla="*/ 5466080 w 5466080"/>
              <a:gd name="connsiteY9" fmla="*/ 1666258 h 3291858"/>
              <a:gd name="connsiteX0" fmla="*/ 0 w 5466080"/>
              <a:gd name="connsiteY0" fmla="*/ 1706898 h 3291858"/>
              <a:gd name="connsiteX1" fmla="*/ 1625600 w 5466080"/>
              <a:gd name="connsiteY1" fmla="*/ 1706898 h 3291858"/>
              <a:gd name="connsiteX2" fmla="*/ 2133600 w 5466080"/>
              <a:gd name="connsiteY2" fmla="*/ 1595138 h 3291858"/>
              <a:gd name="connsiteX3" fmla="*/ 2397760 w 5466080"/>
              <a:gd name="connsiteY3" fmla="*/ 18 h 3291858"/>
              <a:gd name="connsiteX4" fmla="*/ 2804160 w 5466080"/>
              <a:gd name="connsiteY4" fmla="*/ 3291858 h 3291858"/>
              <a:gd name="connsiteX5" fmla="*/ 3048000 w 5466080"/>
              <a:gd name="connsiteY5" fmla="*/ 1666258 h 3291858"/>
              <a:gd name="connsiteX6" fmla="*/ 3661426 w 5466080"/>
              <a:gd name="connsiteY6" fmla="*/ 1198898 h 3291858"/>
              <a:gd name="connsiteX7" fmla="*/ 3867911 w 5466080"/>
              <a:gd name="connsiteY7" fmla="*/ 1583006 h 3291858"/>
              <a:gd name="connsiteX8" fmla="*/ 4003040 w 5466080"/>
              <a:gd name="connsiteY8" fmla="*/ 1666258 h 3291858"/>
              <a:gd name="connsiteX9" fmla="*/ 5466080 w 5466080"/>
              <a:gd name="connsiteY9" fmla="*/ 1666258 h 3291858"/>
              <a:gd name="connsiteX0" fmla="*/ 0 w 5466080"/>
              <a:gd name="connsiteY0" fmla="*/ 1706893 h 3291853"/>
              <a:gd name="connsiteX1" fmla="*/ 1625600 w 5466080"/>
              <a:gd name="connsiteY1" fmla="*/ 1706893 h 3291853"/>
              <a:gd name="connsiteX2" fmla="*/ 2133600 w 5466080"/>
              <a:gd name="connsiteY2" fmla="*/ 1595133 h 3291853"/>
              <a:gd name="connsiteX3" fmla="*/ 2397760 w 5466080"/>
              <a:gd name="connsiteY3" fmla="*/ 13 h 3291853"/>
              <a:gd name="connsiteX4" fmla="*/ 2804160 w 5466080"/>
              <a:gd name="connsiteY4" fmla="*/ 3291853 h 3291853"/>
              <a:gd name="connsiteX5" fmla="*/ 3048000 w 5466080"/>
              <a:gd name="connsiteY5" fmla="*/ 1666253 h 3291853"/>
              <a:gd name="connsiteX6" fmla="*/ 3661426 w 5466080"/>
              <a:gd name="connsiteY6" fmla="*/ 1198893 h 3291853"/>
              <a:gd name="connsiteX7" fmla="*/ 3867911 w 5466080"/>
              <a:gd name="connsiteY7" fmla="*/ 1583001 h 3291853"/>
              <a:gd name="connsiteX8" fmla="*/ 4003040 w 5466080"/>
              <a:gd name="connsiteY8" fmla="*/ 1666253 h 3291853"/>
              <a:gd name="connsiteX9" fmla="*/ 5466080 w 5466080"/>
              <a:gd name="connsiteY9" fmla="*/ 1666253 h 3291853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661426 w 5466080"/>
              <a:gd name="connsiteY7" fmla="*/ 1198894 h 3291854"/>
              <a:gd name="connsiteX8" fmla="*/ 3867911 w 5466080"/>
              <a:gd name="connsiteY8" fmla="*/ 1583002 h 3291854"/>
              <a:gd name="connsiteX9" fmla="*/ 4003040 w 5466080"/>
              <a:gd name="connsiteY9" fmla="*/ 1666254 h 3291854"/>
              <a:gd name="connsiteX10" fmla="*/ 5466080 w 5466080"/>
              <a:gd name="connsiteY10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661426 w 5466080"/>
              <a:gd name="connsiteY7" fmla="*/ 1198894 h 3291854"/>
              <a:gd name="connsiteX8" fmla="*/ 3867911 w 5466080"/>
              <a:gd name="connsiteY8" fmla="*/ 1583002 h 3291854"/>
              <a:gd name="connsiteX9" fmla="*/ 4003040 w 5466080"/>
              <a:gd name="connsiteY9" fmla="*/ 1666254 h 3291854"/>
              <a:gd name="connsiteX10" fmla="*/ 5466080 w 5466080"/>
              <a:gd name="connsiteY10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364972 w 5466080"/>
              <a:gd name="connsiteY7" fmla="*/ 1936392 h 3291854"/>
              <a:gd name="connsiteX8" fmla="*/ 3661426 w 5466080"/>
              <a:gd name="connsiteY8" fmla="*/ 1198894 h 3291854"/>
              <a:gd name="connsiteX9" fmla="*/ 3867911 w 5466080"/>
              <a:gd name="connsiteY9" fmla="*/ 1583002 h 3291854"/>
              <a:gd name="connsiteX10" fmla="*/ 4003040 w 5466080"/>
              <a:gd name="connsiteY10" fmla="*/ 1666254 h 3291854"/>
              <a:gd name="connsiteX11" fmla="*/ 5466080 w 5466080"/>
              <a:gd name="connsiteY11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73154 w 5466080"/>
              <a:gd name="connsiteY2" fmla="*/ 1655617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7752501"/>
              <a:gd name="connsiteY0" fmla="*/ 1704474 h 3291854"/>
              <a:gd name="connsiteX1" fmla="*/ 3912021 w 7752501"/>
              <a:gd name="connsiteY1" fmla="*/ 1706894 h 3291854"/>
              <a:gd name="connsiteX2" fmla="*/ 3972907 w 7752501"/>
              <a:gd name="connsiteY2" fmla="*/ 1660458 h 3291854"/>
              <a:gd name="connsiteX3" fmla="*/ 4072896 w 7752501"/>
              <a:gd name="connsiteY3" fmla="*/ 1425187 h 3291854"/>
              <a:gd name="connsiteX4" fmla="*/ 4420021 w 7752501"/>
              <a:gd name="connsiteY4" fmla="*/ 1595134 h 3291854"/>
              <a:gd name="connsiteX5" fmla="*/ 4684181 w 7752501"/>
              <a:gd name="connsiteY5" fmla="*/ 14 h 3291854"/>
              <a:gd name="connsiteX6" fmla="*/ 5090581 w 7752501"/>
              <a:gd name="connsiteY6" fmla="*/ 3291854 h 3291854"/>
              <a:gd name="connsiteX7" fmla="*/ 5334421 w 7752501"/>
              <a:gd name="connsiteY7" fmla="*/ 1666254 h 3291854"/>
              <a:gd name="connsiteX8" fmla="*/ 5651393 w 7752501"/>
              <a:gd name="connsiteY8" fmla="*/ 1936392 h 3291854"/>
              <a:gd name="connsiteX9" fmla="*/ 5947847 w 7752501"/>
              <a:gd name="connsiteY9" fmla="*/ 1198894 h 3291854"/>
              <a:gd name="connsiteX10" fmla="*/ 6154332 w 7752501"/>
              <a:gd name="connsiteY10" fmla="*/ 1583002 h 3291854"/>
              <a:gd name="connsiteX11" fmla="*/ 6289461 w 7752501"/>
              <a:gd name="connsiteY11" fmla="*/ 1666254 h 3291854"/>
              <a:gd name="connsiteX12" fmla="*/ 7752501 w 7752501"/>
              <a:gd name="connsiteY12" fmla="*/ 1666254 h 3291854"/>
              <a:gd name="connsiteX0" fmla="*/ 0 w 7752501"/>
              <a:gd name="connsiteY0" fmla="*/ 1704474 h 3291854"/>
              <a:gd name="connsiteX1" fmla="*/ 3912021 w 7752501"/>
              <a:gd name="connsiteY1" fmla="*/ 1706894 h 3291854"/>
              <a:gd name="connsiteX2" fmla="*/ 3972907 w 7752501"/>
              <a:gd name="connsiteY2" fmla="*/ 1660458 h 3291854"/>
              <a:gd name="connsiteX3" fmla="*/ 4072896 w 7752501"/>
              <a:gd name="connsiteY3" fmla="*/ 1425187 h 3291854"/>
              <a:gd name="connsiteX4" fmla="*/ 4420021 w 7752501"/>
              <a:gd name="connsiteY4" fmla="*/ 1595134 h 3291854"/>
              <a:gd name="connsiteX5" fmla="*/ 4684181 w 7752501"/>
              <a:gd name="connsiteY5" fmla="*/ 14 h 3291854"/>
              <a:gd name="connsiteX6" fmla="*/ 5090581 w 7752501"/>
              <a:gd name="connsiteY6" fmla="*/ 3291854 h 3291854"/>
              <a:gd name="connsiteX7" fmla="*/ 5334421 w 7752501"/>
              <a:gd name="connsiteY7" fmla="*/ 1666254 h 3291854"/>
              <a:gd name="connsiteX8" fmla="*/ 5651393 w 7752501"/>
              <a:gd name="connsiteY8" fmla="*/ 1936392 h 3291854"/>
              <a:gd name="connsiteX9" fmla="*/ 5947847 w 7752501"/>
              <a:gd name="connsiteY9" fmla="*/ 1198894 h 3291854"/>
              <a:gd name="connsiteX10" fmla="*/ 6154332 w 7752501"/>
              <a:gd name="connsiteY10" fmla="*/ 1583002 h 3291854"/>
              <a:gd name="connsiteX11" fmla="*/ 6289461 w 7752501"/>
              <a:gd name="connsiteY11" fmla="*/ 1666254 h 3291854"/>
              <a:gd name="connsiteX12" fmla="*/ 7752501 w 7752501"/>
              <a:gd name="connsiteY12" fmla="*/ 1666254 h 3291854"/>
              <a:gd name="connsiteX0" fmla="*/ 0 w 7752501"/>
              <a:gd name="connsiteY0" fmla="*/ 1704474 h 3291854"/>
              <a:gd name="connsiteX1" fmla="*/ 1550500 w 7752501"/>
              <a:gd name="connsiteY1" fmla="*/ 1706208 h 3291854"/>
              <a:gd name="connsiteX2" fmla="*/ 3912021 w 7752501"/>
              <a:gd name="connsiteY2" fmla="*/ 1706894 h 3291854"/>
              <a:gd name="connsiteX3" fmla="*/ 3972907 w 7752501"/>
              <a:gd name="connsiteY3" fmla="*/ 1660458 h 3291854"/>
              <a:gd name="connsiteX4" fmla="*/ 4072896 w 7752501"/>
              <a:gd name="connsiteY4" fmla="*/ 1425187 h 3291854"/>
              <a:gd name="connsiteX5" fmla="*/ 4420021 w 7752501"/>
              <a:gd name="connsiteY5" fmla="*/ 1595134 h 3291854"/>
              <a:gd name="connsiteX6" fmla="*/ 4684181 w 7752501"/>
              <a:gd name="connsiteY6" fmla="*/ 14 h 3291854"/>
              <a:gd name="connsiteX7" fmla="*/ 5090581 w 7752501"/>
              <a:gd name="connsiteY7" fmla="*/ 3291854 h 3291854"/>
              <a:gd name="connsiteX8" fmla="*/ 5334421 w 7752501"/>
              <a:gd name="connsiteY8" fmla="*/ 1666254 h 3291854"/>
              <a:gd name="connsiteX9" fmla="*/ 5651393 w 7752501"/>
              <a:gd name="connsiteY9" fmla="*/ 1936392 h 3291854"/>
              <a:gd name="connsiteX10" fmla="*/ 5947847 w 7752501"/>
              <a:gd name="connsiteY10" fmla="*/ 1198894 h 3291854"/>
              <a:gd name="connsiteX11" fmla="*/ 6154332 w 7752501"/>
              <a:gd name="connsiteY11" fmla="*/ 1583002 h 3291854"/>
              <a:gd name="connsiteX12" fmla="*/ 6289461 w 7752501"/>
              <a:gd name="connsiteY12" fmla="*/ 1666254 h 3291854"/>
              <a:gd name="connsiteX13" fmla="*/ 7752501 w 7752501"/>
              <a:gd name="connsiteY13" fmla="*/ 1666254 h 3291854"/>
              <a:gd name="connsiteX0" fmla="*/ 0 w 7752501"/>
              <a:gd name="connsiteY0" fmla="*/ 1704474 h 3291854"/>
              <a:gd name="connsiteX1" fmla="*/ 195979 w 7752501"/>
              <a:gd name="connsiteY1" fmla="*/ 1961810 h 3291854"/>
              <a:gd name="connsiteX2" fmla="*/ 1550500 w 7752501"/>
              <a:gd name="connsiteY2" fmla="*/ 1706208 h 3291854"/>
              <a:gd name="connsiteX3" fmla="*/ 3912021 w 7752501"/>
              <a:gd name="connsiteY3" fmla="*/ 1706894 h 3291854"/>
              <a:gd name="connsiteX4" fmla="*/ 3972907 w 7752501"/>
              <a:gd name="connsiteY4" fmla="*/ 1660458 h 3291854"/>
              <a:gd name="connsiteX5" fmla="*/ 4072896 w 7752501"/>
              <a:gd name="connsiteY5" fmla="*/ 1425187 h 3291854"/>
              <a:gd name="connsiteX6" fmla="*/ 4420021 w 7752501"/>
              <a:gd name="connsiteY6" fmla="*/ 1595134 h 3291854"/>
              <a:gd name="connsiteX7" fmla="*/ 4684181 w 7752501"/>
              <a:gd name="connsiteY7" fmla="*/ 14 h 3291854"/>
              <a:gd name="connsiteX8" fmla="*/ 5090581 w 7752501"/>
              <a:gd name="connsiteY8" fmla="*/ 3291854 h 3291854"/>
              <a:gd name="connsiteX9" fmla="*/ 5334421 w 7752501"/>
              <a:gd name="connsiteY9" fmla="*/ 1666254 h 3291854"/>
              <a:gd name="connsiteX10" fmla="*/ 5651393 w 7752501"/>
              <a:gd name="connsiteY10" fmla="*/ 1936392 h 3291854"/>
              <a:gd name="connsiteX11" fmla="*/ 5947847 w 7752501"/>
              <a:gd name="connsiteY11" fmla="*/ 1198894 h 3291854"/>
              <a:gd name="connsiteX12" fmla="*/ 6154332 w 7752501"/>
              <a:gd name="connsiteY12" fmla="*/ 1583002 h 3291854"/>
              <a:gd name="connsiteX13" fmla="*/ 6289461 w 7752501"/>
              <a:gd name="connsiteY13" fmla="*/ 1666254 h 3291854"/>
              <a:gd name="connsiteX14" fmla="*/ 7752501 w 7752501"/>
              <a:gd name="connsiteY14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1550500 w 7752501"/>
              <a:gd name="connsiteY2" fmla="*/ 1706208 h 3291854"/>
              <a:gd name="connsiteX3" fmla="*/ 3912021 w 7752501"/>
              <a:gd name="connsiteY3" fmla="*/ 1706894 h 3291854"/>
              <a:gd name="connsiteX4" fmla="*/ 3972907 w 7752501"/>
              <a:gd name="connsiteY4" fmla="*/ 1660458 h 3291854"/>
              <a:gd name="connsiteX5" fmla="*/ 4072896 w 7752501"/>
              <a:gd name="connsiteY5" fmla="*/ 1425187 h 3291854"/>
              <a:gd name="connsiteX6" fmla="*/ 4420021 w 7752501"/>
              <a:gd name="connsiteY6" fmla="*/ 1595134 h 3291854"/>
              <a:gd name="connsiteX7" fmla="*/ 4684181 w 7752501"/>
              <a:gd name="connsiteY7" fmla="*/ 14 h 3291854"/>
              <a:gd name="connsiteX8" fmla="*/ 5090581 w 7752501"/>
              <a:gd name="connsiteY8" fmla="*/ 3291854 h 3291854"/>
              <a:gd name="connsiteX9" fmla="*/ 5334421 w 7752501"/>
              <a:gd name="connsiteY9" fmla="*/ 1666254 h 3291854"/>
              <a:gd name="connsiteX10" fmla="*/ 5651393 w 7752501"/>
              <a:gd name="connsiteY10" fmla="*/ 1936392 h 3291854"/>
              <a:gd name="connsiteX11" fmla="*/ 5947847 w 7752501"/>
              <a:gd name="connsiteY11" fmla="*/ 1198894 h 3291854"/>
              <a:gd name="connsiteX12" fmla="*/ 6154332 w 7752501"/>
              <a:gd name="connsiteY12" fmla="*/ 1583002 h 3291854"/>
              <a:gd name="connsiteX13" fmla="*/ 6289461 w 7752501"/>
              <a:gd name="connsiteY13" fmla="*/ 1666254 h 3291854"/>
              <a:gd name="connsiteX14" fmla="*/ 7752501 w 7752501"/>
              <a:gd name="connsiteY14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1550500 w 7752501"/>
              <a:gd name="connsiteY3" fmla="*/ 1706208 h 3291854"/>
              <a:gd name="connsiteX4" fmla="*/ 3912021 w 7752501"/>
              <a:gd name="connsiteY4" fmla="*/ 1706894 h 3291854"/>
              <a:gd name="connsiteX5" fmla="*/ 3972907 w 7752501"/>
              <a:gd name="connsiteY5" fmla="*/ 1660458 h 3291854"/>
              <a:gd name="connsiteX6" fmla="*/ 4072896 w 7752501"/>
              <a:gd name="connsiteY6" fmla="*/ 1425187 h 3291854"/>
              <a:gd name="connsiteX7" fmla="*/ 4420021 w 7752501"/>
              <a:gd name="connsiteY7" fmla="*/ 1595134 h 3291854"/>
              <a:gd name="connsiteX8" fmla="*/ 4684181 w 7752501"/>
              <a:gd name="connsiteY8" fmla="*/ 14 h 3291854"/>
              <a:gd name="connsiteX9" fmla="*/ 5090581 w 7752501"/>
              <a:gd name="connsiteY9" fmla="*/ 3291854 h 3291854"/>
              <a:gd name="connsiteX10" fmla="*/ 5334421 w 7752501"/>
              <a:gd name="connsiteY10" fmla="*/ 1666254 h 3291854"/>
              <a:gd name="connsiteX11" fmla="*/ 5651393 w 7752501"/>
              <a:gd name="connsiteY11" fmla="*/ 1936392 h 3291854"/>
              <a:gd name="connsiteX12" fmla="*/ 5947847 w 7752501"/>
              <a:gd name="connsiteY12" fmla="*/ 1198894 h 3291854"/>
              <a:gd name="connsiteX13" fmla="*/ 6154332 w 7752501"/>
              <a:gd name="connsiteY13" fmla="*/ 1583002 h 3291854"/>
              <a:gd name="connsiteX14" fmla="*/ 6289461 w 7752501"/>
              <a:gd name="connsiteY14" fmla="*/ 1666254 h 3291854"/>
              <a:gd name="connsiteX15" fmla="*/ 7752501 w 7752501"/>
              <a:gd name="connsiteY15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550500 w 7752501"/>
              <a:gd name="connsiteY4" fmla="*/ 1706208 h 3291854"/>
              <a:gd name="connsiteX5" fmla="*/ 3912021 w 7752501"/>
              <a:gd name="connsiteY5" fmla="*/ 1706894 h 3291854"/>
              <a:gd name="connsiteX6" fmla="*/ 3972907 w 7752501"/>
              <a:gd name="connsiteY6" fmla="*/ 1660458 h 3291854"/>
              <a:gd name="connsiteX7" fmla="*/ 4072896 w 7752501"/>
              <a:gd name="connsiteY7" fmla="*/ 1425187 h 3291854"/>
              <a:gd name="connsiteX8" fmla="*/ 4420021 w 7752501"/>
              <a:gd name="connsiteY8" fmla="*/ 1595134 h 3291854"/>
              <a:gd name="connsiteX9" fmla="*/ 4684181 w 7752501"/>
              <a:gd name="connsiteY9" fmla="*/ 14 h 3291854"/>
              <a:gd name="connsiteX10" fmla="*/ 5090581 w 7752501"/>
              <a:gd name="connsiteY10" fmla="*/ 3291854 h 3291854"/>
              <a:gd name="connsiteX11" fmla="*/ 5334421 w 7752501"/>
              <a:gd name="connsiteY11" fmla="*/ 1666254 h 3291854"/>
              <a:gd name="connsiteX12" fmla="*/ 5651393 w 7752501"/>
              <a:gd name="connsiteY12" fmla="*/ 1936392 h 3291854"/>
              <a:gd name="connsiteX13" fmla="*/ 5947847 w 7752501"/>
              <a:gd name="connsiteY13" fmla="*/ 1198894 h 3291854"/>
              <a:gd name="connsiteX14" fmla="*/ 6154332 w 7752501"/>
              <a:gd name="connsiteY14" fmla="*/ 1583002 h 3291854"/>
              <a:gd name="connsiteX15" fmla="*/ 6289461 w 7752501"/>
              <a:gd name="connsiteY15" fmla="*/ 1666254 h 3291854"/>
              <a:gd name="connsiteX16" fmla="*/ 7752501 w 7752501"/>
              <a:gd name="connsiteY16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550500 w 7752501"/>
              <a:gd name="connsiteY5" fmla="*/ 1706208 h 3291854"/>
              <a:gd name="connsiteX6" fmla="*/ 3912021 w 7752501"/>
              <a:gd name="connsiteY6" fmla="*/ 1706894 h 3291854"/>
              <a:gd name="connsiteX7" fmla="*/ 3972907 w 7752501"/>
              <a:gd name="connsiteY7" fmla="*/ 1660458 h 3291854"/>
              <a:gd name="connsiteX8" fmla="*/ 4072896 w 7752501"/>
              <a:gd name="connsiteY8" fmla="*/ 1425187 h 3291854"/>
              <a:gd name="connsiteX9" fmla="*/ 4420021 w 7752501"/>
              <a:gd name="connsiteY9" fmla="*/ 1595134 h 3291854"/>
              <a:gd name="connsiteX10" fmla="*/ 4684181 w 7752501"/>
              <a:gd name="connsiteY10" fmla="*/ 14 h 3291854"/>
              <a:gd name="connsiteX11" fmla="*/ 5090581 w 7752501"/>
              <a:gd name="connsiteY11" fmla="*/ 3291854 h 3291854"/>
              <a:gd name="connsiteX12" fmla="*/ 5334421 w 7752501"/>
              <a:gd name="connsiteY12" fmla="*/ 1666254 h 3291854"/>
              <a:gd name="connsiteX13" fmla="*/ 5651393 w 7752501"/>
              <a:gd name="connsiteY13" fmla="*/ 1936392 h 3291854"/>
              <a:gd name="connsiteX14" fmla="*/ 5947847 w 7752501"/>
              <a:gd name="connsiteY14" fmla="*/ 1198894 h 3291854"/>
              <a:gd name="connsiteX15" fmla="*/ 6154332 w 7752501"/>
              <a:gd name="connsiteY15" fmla="*/ 1583002 h 3291854"/>
              <a:gd name="connsiteX16" fmla="*/ 6289461 w 7752501"/>
              <a:gd name="connsiteY16" fmla="*/ 1666254 h 3291854"/>
              <a:gd name="connsiteX17" fmla="*/ 7752501 w 7752501"/>
              <a:gd name="connsiteY17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70638 w 7752501"/>
              <a:gd name="connsiteY1" fmla="*/ 1853373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81303 w 7752501"/>
              <a:gd name="connsiteY1" fmla="*/ 1551298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81303 w 7752501"/>
              <a:gd name="connsiteY1" fmla="*/ 1551298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78658 w 7752501"/>
              <a:gd name="connsiteY1" fmla="*/ 1613262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99989 w 7752501"/>
              <a:gd name="connsiteY1" fmla="*/ 1682972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86657 w 7752501"/>
              <a:gd name="connsiteY1" fmla="*/ 1709597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29997 w 7752501"/>
              <a:gd name="connsiteY1" fmla="*/ 1699915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29997 w 7752501"/>
              <a:gd name="connsiteY1" fmla="*/ 1707176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207871 w 8732396"/>
              <a:gd name="connsiteY2" fmla="*/ 1520316 h 3291854"/>
              <a:gd name="connsiteX3" fmla="*/ 1474509 w 8732396"/>
              <a:gd name="connsiteY3" fmla="*/ 1721699 h 3291854"/>
              <a:gd name="connsiteX4" fmla="*/ 1762478 w 8732396"/>
              <a:gd name="connsiteY4" fmla="*/ 2682142 h 3291854"/>
              <a:gd name="connsiteX5" fmla="*/ 2039781 w 8732396"/>
              <a:gd name="connsiteY5" fmla="*/ 838711 h 3291854"/>
              <a:gd name="connsiteX6" fmla="*/ 2295754 w 8732396"/>
              <a:gd name="connsiteY6" fmla="*/ 1977301 h 3291854"/>
              <a:gd name="connsiteX7" fmla="*/ 2530395 w 8732396"/>
              <a:gd name="connsiteY7" fmla="*/ 1706208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207871 w 8732396"/>
              <a:gd name="connsiteY2" fmla="*/ 1520316 h 3291854"/>
              <a:gd name="connsiteX3" fmla="*/ 1474509 w 8732396"/>
              <a:gd name="connsiteY3" fmla="*/ 1721699 h 3291854"/>
              <a:gd name="connsiteX4" fmla="*/ 1762478 w 8732396"/>
              <a:gd name="connsiteY4" fmla="*/ 2682142 h 3291854"/>
              <a:gd name="connsiteX5" fmla="*/ 2039781 w 8732396"/>
              <a:gd name="connsiteY5" fmla="*/ 838711 h 3291854"/>
              <a:gd name="connsiteX6" fmla="*/ 2295754 w 8732396"/>
              <a:gd name="connsiteY6" fmla="*/ 1977301 h 3291854"/>
              <a:gd name="connsiteX7" fmla="*/ 2530395 w 8732396"/>
              <a:gd name="connsiteY7" fmla="*/ 1706208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7526494 w 8732396"/>
              <a:gd name="connsiteY20" fmla="*/ 1658128 h 3291854"/>
              <a:gd name="connsiteX21" fmla="*/ 8732396 w 8732396"/>
              <a:gd name="connsiteY21" fmla="*/ 1666254 h 3291854"/>
              <a:gd name="connsiteX0" fmla="*/ 0 w 7526494"/>
              <a:gd name="connsiteY0" fmla="*/ 1706894 h 3291854"/>
              <a:gd name="connsiteX1" fmla="*/ 1009892 w 7526494"/>
              <a:gd name="connsiteY1" fmla="*/ 1707176 h 3291854"/>
              <a:gd name="connsiteX2" fmla="*/ 1075440 w 7526494"/>
              <a:gd name="connsiteY2" fmla="*/ 1655217 h 3291854"/>
              <a:gd name="connsiteX3" fmla="*/ 1207871 w 7526494"/>
              <a:gd name="connsiteY3" fmla="*/ 1520316 h 3291854"/>
              <a:gd name="connsiteX4" fmla="*/ 1474509 w 7526494"/>
              <a:gd name="connsiteY4" fmla="*/ 1721699 h 3291854"/>
              <a:gd name="connsiteX5" fmla="*/ 1762478 w 7526494"/>
              <a:gd name="connsiteY5" fmla="*/ 2682142 h 3291854"/>
              <a:gd name="connsiteX6" fmla="*/ 2039781 w 7526494"/>
              <a:gd name="connsiteY6" fmla="*/ 838711 h 3291854"/>
              <a:gd name="connsiteX7" fmla="*/ 2295754 w 7526494"/>
              <a:gd name="connsiteY7" fmla="*/ 1977301 h 3291854"/>
              <a:gd name="connsiteX8" fmla="*/ 2530395 w 7526494"/>
              <a:gd name="connsiteY8" fmla="*/ 1706208 h 3291854"/>
              <a:gd name="connsiteX9" fmla="*/ 4891916 w 7526494"/>
              <a:gd name="connsiteY9" fmla="*/ 1706894 h 3291854"/>
              <a:gd name="connsiteX10" fmla="*/ 4952802 w 7526494"/>
              <a:gd name="connsiteY10" fmla="*/ 1660458 h 3291854"/>
              <a:gd name="connsiteX11" fmla="*/ 5052791 w 7526494"/>
              <a:gd name="connsiteY11" fmla="*/ 1425187 h 3291854"/>
              <a:gd name="connsiteX12" fmla="*/ 5399916 w 7526494"/>
              <a:gd name="connsiteY12" fmla="*/ 1595134 h 3291854"/>
              <a:gd name="connsiteX13" fmla="*/ 5664076 w 7526494"/>
              <a:gd name="connsiteY13" fmla="*/ 14 h 3291854"/>
              <a:gd name="connsiteX14" fmla="*/ 6070476 w 7526494"/>
              <a:gd name="connsiteY14" fmla="*/ 3291854 h 3291854"/>
              <a:gd name="connsiteX15" fmla="*/ 6314316 w 7526494"/>
              <a:gd name="connsiteY15" fmla="*/ 1666254 h 3291854"/>
              <a:gd name="connsiteX16" fmla="*/ 6631288 w 7526494"/>
              <a:gd name="connsiteY16" fmla="*/ 1936392 h 3291854"/>
              <a:gd name="connsiteX17" fmla="*/ 6927742 w 7526494"/>
              <a:gd name="connsiteY17" fmla="*/ 1198894 h 3291854"/>
              <a:gd name="connsiteX18" fmla="*/ 7134227 w 7526494"/>
              <a:gd name="connsiteY18" fmla="*/ 1583002 h 3291854"/>
              <a:gd name="connsiteX19" fmla="*/ 7269356 w 7526494"/>
              <a:gd name="connsiteY19" fmla="*/ 1666254 h 3291854"/>
              <a:gd name="connsiteX20" fmla="*/ 7526494 w 7526494"/>
              <a:gd name="connsiteY20" fmla="*/ 1658128 h 329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526494" h="3291854">
                <a:moveTo>
                  <a:pt x="0" y="1706894"/>
                </a:moveTo>
                <a:lnTo>
                  <a:pt x="1009892" y="1707176"/>
                </a:lnTo>
                <a:cubicBezTo>
                  <a:pt x="1053960" y="1705287"/>
                  <a:pt x="1064664" y="1677485"/>
                  <a:pt x="1075440" y="1655217"/>
                </a:cubicBezTo>
                <a:cubicBezTo>
                  <a:pt x="1086216" y="1632949"/>
                  <a:pt x="1141360" y="1509236"/>
                  <a:pt x="1207871" y="1520316"/>
                </a:cubicBezTo>
                <a:cubicBezTo>
                  <a:pt x="1274382" y="1531396"/>
                  <a:pt x="1328747" y="1806899"/>
                  <a:pt x="1474509" y="1721699"/>
                </a:cubicBezTo>
                <a:cubicBezTo>
                  <a:pt x="1620271" y="1636499"/>
                  <a:pt x="1660267" y="2683917"/>
                  <a:pt x="1762478" y="2682142"/>
                </a:cubicBezTo>
                <a:cubicBezTo>
                  <a:pt x="1864689" y="2680367"/>
                  <a:pt x="1943791" y="830966"/>
                  <a:pt x="2039781" y="838711"/>
                </a:cubicBezTo>
                <a:cubicBezTo>
                  <a:pt x="2135771" y="846456"/>
                  <a:pt x="2217541" y="1985369"/>
                  <a:pt x="2295754" y="1977301"/>
                </a:cubicBezTo>
                <a:cubicBezTo>
                  <a:pt x="2373967" y="1969233"/>
                  <a:pt x="2465513" y="1707015"/>
                  <a:pt x="2530395" y="1706208"/>
                </a:cubicBezTo>
                <a:cubicBezTo>
                  <a:pt x="2595277" y="1705401"/>
                  <a:pt x="4104742" y="1706665"/>
                  <a:pt x="4891916" y="1706894"/>
                </a:cubicBezTo>
                <a:cubicBezTo>
                  <a:pt x="4930801" y="1703189"/>
                  <a:pt x="4939323" y="1685625"/>
                  <a:pt x="4952802" y="1660458"/>
                </a:cubicBezTo>
                <a:cubicBezTo>
                  <a:pt x="4966281" y="1635291"/>
                  <a:pt x="4976050" y="1435268"/>
                  <a:pt x="5052791" y="1425187"/>
                </a:cubicBezTo>
                <a:cubicBezTo>
                  <a:pt x="5129532" y="1415107"/>
                  <a:pt x="5298035" y="1832663"/>
                  <a:pt x="5399916" y="1595134"/>
                </a:cubicBezTo>
                <a:cubicBezTo>
                  <a:pt x="5501797" y="1357605"/>
                  <a:pt x="5539274" y="-5150"/>
                  <a:pt x="5664076" y="14"/>
                </a:cubicBezTo>
                <a:cubicBezTo>
                  <a:pt x="5788878" y="5178"/>
                  <a:pt x="5957199" y="3291535"/>
                  <a:pt x="6070476" y="3291854"/>
                </a:cubicBezTo>
                <a:cubicBezTo>
                  <a:pt x="6183753" y="3292173"/>
                  <a:pt x="6220847" y="1892164"/>
                  <a:pt x="6314316" y="1666254"/>
                </a:cubicBezTo>
                <a:cubicBezTo>
                  <a:pt x="6407785" y="1440344"/>
                  <a:pt x="6529050" y="2014285"/>
                  <a:pt x="6631288" y="1936392"/>
                </a:cubicBezTo>
                <a:cubicBezTo>
                  <a:pt x="6733526" y="1858499"/>
                  <a:pt x="6843919" y="1257792"/>
                  <a:pt x="6927742" y="1198894"/>
                </a:cubicBezTo>
                <a:cubicBezTo>
                  <a:pt x="7011565" y="1139996"/>
                  <a:pt x="7101496" y="1536575"/>
                  <a:pt x="7134227" y="1583002"/>
                </a:cubicBezTo>
                <a:cubicBezTo>
                  <a:pt x="7166958" y="1629429"/>
                  <a:pt x="7203978" y="1653733"/>
                  <a:pt x="7269356" y="1666254"/>
                </a:cubicBezTo>
                <a:lnTo>
                  <a:pt x="7526494" y="1658128"/>
                </a:lnTo>
              </a:path>
            </a:pathLst>
          </a:cu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135120" y="2380049"/>
            <a:ext cx="5036176" cy="17711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-7620" y="2427545"/>
            <a:ext cx="457200" cy="395"/>
          </a:xfrm>
          <a:prstGeom prst="lin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2152" y="4079544"/>
            <a:ext cx="3747448" cy="1440800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0" rIns="91440" bIns="0"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here.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itchFamily="34" charset="0"/>
                <a:cs typeface="Arial" pitchFamily="34" charset="0"/>
              </a:rPr>
              <a:t>.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itchFamily="34" charset="0"/>
                <a:cs typeface="Arial" pitchFamily="34" charset="0"/>
              </a:rPr>
              <a:t>This is a sample text. Insert your desired text here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76800" y="4079544"/>
            <a:ext cx="3733800" cy="1440800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0" rIns="91440" bIns="0" rtlCol="0" anchor="ctr"/>
          <a:lstStyle/>
          <a:p>
            <a:pPr algn="just"/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here. 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41628" y="3733800"/>
            <a:ext cx="2008496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Vital State</a:t>
            </a:r>
            <a:endParaRPr lang="en-US" sz="2400" b="1" dirty="0">
              <a:solidFill>
                <a:srgbClr val="FF000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53100" y="3733800"/>
            <a:ext cx="1981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Dead State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-43180" y="2377440"/>
            <a:ext cx="91440" cy="91440"/>
          </a:xfrm>
          <a:prstGeom prst="ellips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12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" y="6562397"/>
            <a:ext cx="1371600" cy="29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737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11111E-6 L 0.10555 0.00162 L 0.11319 -0.01621 L 0.1243 0.00601 L 0.13107 0.00301 L 0.14305 0.0875 L 0.15885 -0.07408 L 0.17205 0.02662 L 0.18542 0.00162 L 0.31319 0.00162 L 0.31875 -0.02662 L 0.33542 -0.00301 L 0.35208 -0.15116 L 0.3743 0.14236 L 0.38889 -0.00741 L 0.40555 0.02222 L 0.42101 -0.04445 L 0.43542 -0.00301 L 0.44861 -0.00301 L 1.0033 -0.00579 " pathEditMode="relative" ptsTypes="AAAAAAAAAAAAAAAAAAAA">
                                      <p:cBhvr>
                                        <p:cTn id="6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19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-101600" y="2133600"/>
            <a:ext cx="9387840" cy="3200411"/>
          </a:xfrm>
          <a:custGeom>
            <a:avLst/>
            <a:gdLst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964730 w 5466080"/>
              <a:gd name="connsiteY7" fmla="*/ 1558783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661426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661426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98 h 3291858"/>
              <a:gd name="connsiteX1" fmla="*/ 1625600 w 5466080"/>
              <a:gd name="connsiteY1" fmla="*/ 1706898 h 3291858"/>
              <a:gd name="connsiteX2" fmla="*/ 2133600 w 5466080"/>
              <a:gd name="connsiteY2" fmla="*/ 1595138 h 3291858"/>
              <a:gd name="connsiteX3" fmla="*/ 2397760 w 5466080"/>
              <a:gd name="connsiteY3" fmla="*/ 18 h 3291858"/>
              <a:gd name="connsiteX4" fmla="*/ 2804160 w 5466080"/>
              <a:gd name="connsiteY4" fmla="*/ 3291858 h 3291858"/>
              <a:gd name="connsiteX5" fmla="*/ 3048000 w 5466080"/>
              <a:gd name="connsiteY5" fmla="*/ 1666258 h 3291858"/>
              <a:gd name="connsiteX6" fmla="*/ 3661426 w 5466080"/>
              <a:gd name="connsiteY6" fmla="*/ 1198898 h 3291858"/>
              <a:gd name="connsiteX7" fmla="*/ 3867911 w 5466080"/>
              <a:gd name="connsiteY7" fmla="*/ 1583006 h 3291858"/>
              <a:gd name="connsiteX8" fmla="*/ 4003040 w 5466080"/>
              <a:gd name="connsiteY8" fmla="*/ 1666258 h 3291858"/>
              <a:gd name="connsiteX9" fmla="*/ 5466080 w 5466080"/>
              <a:gd name="connsiteY9" fmla="*/ 1666258 h 3291858"/>
              <a:gd name="connsiteX0" fmla="*/ 0 w 5466080"/>
              <a:gd name="connsiteY0" fmla="*/ 1706898 h 3291858"/>
              <a:gd name="connsiteX1" fmla="*/ 1625600 w 5466080"/>
              <a:gd name="connsiteY1" fmla="*/ 1706898 h 3291858"/>
              <a:gd name="connsiteX2" fmla="*/ 2133600 w 5466080"/>
              <a:gd name="connsiteY2" fmla="*/ 1595138 h 3291858"/>
              <a:gd name="connsiteX3" fmla="*/ 2397760 w 5466080"/>
              <a:gd name="connsiteY3" fmla="*/ 18 h 3291858"/>
              <a:gd name="connsiteX4" fmla="*/ 2804160 w 5466080"/>
              <a:gd name="connsiteY4" fmla="*/ 3291858 h 3291858"/>
              <a:gd name="connsiteX5" fmla="*/ 3048000 w 5466080"/>
              <a:gd name="connsiteY5" fmla="*/ 1666258 h 3291858"/>
              <a:gd name="connsiteX6" fmla="*/ 3661426 w 5466080"/>
              <a:gd name="connsiteY6" fmla="*/ 1198898 h 3291858"/>
              <a:gd name="connsiteX7" fmla="*/ 3867911 w 5466080"/>
              <a:gd name="connsiteY7" fmla="*/ 1583006 h 3291858"/>
              <a:gd name="connsiteX8" fmla="*/ 4003040 w 5466080"/>
              <a:gd name="connsiteY8" fmla="*/ 1666258 h 3291858"/>
              <a:gd name="connsiteX9" fmla="*/ 5466080 w 5466080"/>
              <a:gd name="connsiteY9" fmla="*/ 1666258 h 3291858"/>
              <a:gd name="connsiteX0" fmla="*/ 0 w 5466080"/>
              <a:gd name="connsiteY0" fmla="*/ 1706893 h 3291853"/>
              <a:gd name="connsiteX1" fmla="*/ 1625600 w 5466080"/>
              <a:gd name="connsiteY1" fmla="*/ 1706893 h 3291853"/>
              <a:gd name="connsiteX2" fmla="*/ 2133600 w 5466080"/>
              <a:gd name="connsiteY2" fmla="*/ 1595133 h 3291853"/>
              <a:gd name="connsiteX3" fmla="*/ 2397760 w 5466080"/>
              <a:gd name="connsiteY3" fmla="*/ 13 h 3291853"/>
              <a:gd name="connsiteX4" fmla="*/ 2804160 w 5466080"/>
              <a:gd name="connsiteY4" fmla="*/ 3291853 h 3291853"/>
              <a:gd name="connsiteX5" fmla="*/ 3048000 w 5466080"/>
              <a:gd name="connsiteY5" fmla="*/ 1666253 h 3291853"/>
              <a:gd name="connsiteX6" fmla="*/ 3661426 w 5466080"/>
              <a:gd name="connsiteY6" fmla="*/ 1198893 h 3291853"/>
              <a:gd name="connsiteX7" fmla="*/ 3867911 w 5466080"/>
              <a:gd name="connsiteY7" fmla="*/ 1583001 h 3291853"/>
              <a:gd name="connsiteX8" fmla="*/ 4003040 w 5466080"/>
              <a:gd name="connsiteY8" fmla="*/ 1666253 h 3291853"/>
              <a:gd name="connsiteX9" fmla="*/ 5466080 w 5466080"/>
              <a:gd name="connsiteY9" fmla="*/ 1666253 h 3291853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661426 w 5466080"/>
              <a:gd name="connsiteY7" fmla="*/ 1198894 h 3291854"/>
              <a:gd name="connsiteX8" fmla="*/ 3867911 w 5466080"/>
              <a:gd name="connsiteY8" fmla="*/ 1583002 h 3291854"/>
              <a:gd name="connsiteX9" fmla="*/ 4003040 w 5466080"/>
              <a:gd name="connsiteY9" fmla="*/ 1666254 h 3291854"/>
              <a:gd name="connsiteX10" fmla="*/ 5466080 w 5466080"/>
              <a:gd name="connsiteY10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661426 w 5466080"/>
              <a:gd name="connsiteY7" fmla="*/ 1198894 h 3291854"/>
              <a:gd name="connsiteX8" fmla="*/ 3867911 w 5466080"/>
              <a:gd name="connsiteY8" fmla="*/ 1583002 h 3291854"/>
              <a:gd name="connsiteX9" fmla="*/ 4003040 w 5466080"/>
              <a:gd name="connsiteY9" fmla="*/ 1666254 h 3291854"/>
              <a:gd name="connsiteX10" fmla="*/ 5466080 w 5466080"/>
              <a:gd name="connsiteY10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364972 w 5466080"/>
              <a:gd name="connsiteY7" fmla="*/ 1936392 h 3291854"/>
              <a:gd name="connsiteX8" fmla="*/ 3661426 w 5466080"/>
              <a:gd name="connsiteY8" fmla="*/ 1198894 h 3291854"/>
              <a:gd name="connsiteX9" fmla="*/ 3867911 w 5466080"/>
              <a:gd name="connsiteY9" fmla="*/ 1583002 h 3291854"/>
              <a:gd name="connsiteX10" fmla="*/ 4003040 w 5466080"/>
              <a:gd name="connsiteY10" fmla="*/ 1666254 h 3291854"/>
              <a:gd name="connsiteX11" fmla="*/ 5466080 w 5466080"/>
              <a:gd name="connsiteY11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73154 w 5466080"/>
              <a:gd name="connsiteY2" fmla="*/ 1655617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7752501"/>
              <a:gd name="connsiteY0" fmla="*/ 1704474 h 3291854"/>
              <a:gd name="connsiteX1" fmla="*/ 3912021 w 7752501"/>
              <a:gd name="connsiteY1" fmla="*/ 1706894 h 3291854"/>
              <a:gd name="connsiteX2" fmla="*/ 3972907 w 7752501"/>
              <a:gd name="connsiteY2" fmla="*/ 1660458 h 3291854"/>
              <a:gd name="connsiteX3" fmla="*/ 4072896 w 7752501"/>
              <a:gd name="connsiteY3" fmla="*/ 1425187 h 3291854"/>
              <a:gd name="connsiteX4" fmla="*/ 4420021 w 7752501"/>
              <a:gd name="connsiteY4" fmla="*/ 1595134 h 3291854"/>
              <a:gd name="connsiteX5" fmla="*/ 4684181 w 7752501"/>
              <a:gd name="connsiteY5" fmla="*/ 14 h 3291854"/>
              <a:gd name="connsiteX6" fmla="*/ 5090581 w 7752501"/>
              <a:gd name="connsiteY6" fmla="*/ 3291854 h 3291854"/>
              <a:gd name="connsiteX7" fmla="*/ 5334421 w 7752501"/>
              <a:gd name="connsiteY7" fmla="*/ 1666254 h 3291854"/>
              <a:gd name="connsiteX8" fmla="*/ 5651393 w 7752501"/>
              <a:gd name="connsiteY8" fmla="*/ 1936392 h 3291854"/>
              <a:gd name="connsiteX9" fmla="*/ 5947847 w 7752501"/>
              <a:gd name="connsiteY9" fmla="*/ 1198894 h 3291854"/>
              <a:gd name="connsiteX10" fmla="*/ 6154332 w 7752501"/>
              <a:gd name="connsiteY10" fmla="*/ 1583002 h 3291854"/>
              <a:gd name="connsiteX11" fmla="*/ 6289461 w 7752501"/>
              <a:gd name="connsiteY11" fmla="*/ 1666254 h 3291854"/>
              <a:gd name="connsiteX12" fmla="*/ 7752501 w 7752501"/>
              <a:gd name="connsiteY12" fmla="*/ 1666254 h 3291854"/>
              <a:gd name="connsiteX0" fmla="*/ 0 w 7752501"/>
              <a:gd name="connsiteY0" fmla="*/ 1704474 h 3291854"/>
              <a:gd name="connsiteX1" fmla="*/ 3912021 w 7752501"/>
              <a:gd name="connsiteY1" fmla="*/ 1706894 h 3291854"/>
              <a:gd name="connsiteX2" fmla="*/ 3972907 w 7752501"/>
              <a:gd name="connsiteY2" fmla="*/ 1660458 h 3291854"/>
              <a:gd name="connsiteX3" fmla="*/ 4072896 w 7752501"/>
              <a:gd name="connsiteY3" fmla="*/ 1425187 h 3291854"/>
              <a:gd name="connsiteX4" fmla="*/ 4420021 w 7752501"/>
              <a:gd name="connsiteY4" fmla="*/ 1595134 h 3291854"/>
              <a:gd name="connsiteX5" fmla="*/ 4684181 w 7752501"/>
              <a:gd name="connsiteY5" fmla="*/ 14 h 3291854"/>
              <a:gd name="connsiteX6" fmla="*/ 5090581 w 7752501"/>
              <a:gd name="connsiteY6" fmla="*/ 3291854 h 3291854"/>
              <a:gd name="connsiteX7" fmla="*/ 5334421 w 7752501"/>
              <a:gd name="connsiteY7" fmla="*/ 1666254 h 3291854"/>
              <a:gd name="connsiteX8" fmla="*/ 5651393 w 7752501"/>
              <a:gd name="connsiteY8" fmla="*/ 1936392 h 3291854"/>
              <a:gd name="connsiteX9" fmla="*/ 5947847 w 7752501"/>
              <a:gd name="connsiteY9" fmla="*/ 1198894 h 3291854"/>
              <a:gd name="connsiteX10" fmla="*/ 6154332 w 7752501"/>
              <a:gd name="connsiteY10" fmla="*/ 1583002 h 3291854"/>
              <a:gd name="connsiteX11" fmla="*/ 6289461 w 7752501"/>
              <a:gd name="connsiteY11" fmla="*/ 1666254 h 3291854"/>
              <a:gd name="connsiteX12" fmla="*/ 7752501 w 7752501"/>
              <a:gd name="connsiteY12" fmla="*/ 1666254 h 3291854"/>
              <a:gd name="connsiteX0" fmla="*/ 0 w 7752501"/>
              <a:gd name="connsiteY0" fmla="*/ 1704474 h 3291854"/>
              <a:gd name="connsiteX1" fmla="*/ 1550500 w 7752501"/>
              <a:gd name="connsiteY1" fmla="*/ 1706208 h 3291854"/>
              <a:gd name="connsiteX2" fmla="*/ 3912021 w 7752501"/>
              <a:gd name="connsiteY2" fmla="*/ 1706894 h 3291854"/>
              <a:gd name="connsiteX3" fmla="*/ 3972907 w 7752501"/>
              <a:gd name="connsiteY3" fmla="*/ 1660458 h 3291854"/>
              <a:gd name="connsiteX4" fmla="*/ 4072896 w 7752501"/>
              <a:gd name="connsiteY4" fmla="*/ 1425187 h 3291854"/>
              <a:gd name="connsiteX5" fmla="*/ 4420021 w 7752501"/>
              <a:gd name="connsiteY5" fmla="*/ 1595134 h 3291854"/>
              <a:gd name="connsiteX6" fmla="*/ 4684181 w 7752501"/>
              <a:gd name="connsiteY6" fmla="*/ 14 h 3291854"/>
              <a:gd name="connsiteX7" fmla="*/ 5090581 w 7752501"/>
              <a:gd name="connsiteY7" fmla="*/ 3291854 h 3291854"/>
              <a:gd name="connsiteX8" fmla="*/ 5334421 w 7752501"/>
              <a:gd name="connsiteY8" fmla="*/ 1666254 h 3291854"/>
              <a:gd name="connsiteX9" fmla="*/ 5651393 w 7752501"/>
              <a:gd name="connsiteY9" fmla="*/ 1936392 h 3291854"/>
              <a:gd name="connsiteX10" fmla="*/ 5947847 w 7752501"/>
              <a:gd name="connsiteY10" fmla="*/ 1198894 h 3291854"/>
              <a:gd name="connsiteX11" fmla="*/ 6154332 w 7752501"/>
              <a:gd name="connsiteY11" fmla="*/ 1583002 h 3291854"/>
              <a:gd name="connsiteX12" fmla="*/ 6289461 w 7752501"/>
              <a:gd name="connsiteY12" fmla="*/ 1666254 h 3291854"/>
              <a:gd name="connsiteX13" fmla="*/ 7752501 w 7752501"/>
              <a:gd name="connsiteY13" fmla="*/ 1666254 h 3291854"/>
              <a:gd name="connsiteX0" fmla="*/ 0 w 7752501"/>
              <a:gd name="connsiteY0" fmla="*/ 1704474 h 3291854"/>
              <a:gd name="connsiteX1" fmla="*/ 195979 w 7752501"/>
              <a:gd name="connsiteY1" fmla="*/ 1961810 h 3291854"/>
              <a:gd name="connsiteX2" fmla="*/ 1550500 w 7752501"/>
              <a:gd name="connsiteY2" fmla="*/ 1706208 h 3291854"/>
              <a:gd name="connsiteX3" fmla="*/ 3912021 w 7752501"/>
              <a:gd name="connsiteY3" fmla="*/ 1706894 h 3291854"/>
              <a:gd name="connsiteX4" fmla="*/ 3972907 w 7752501"/>
              <a:gd name="connsiteY4" fmla="*/ 1660458 h 3291854"/>
              <a:gd name="connsiteX5" fmla="*/ 4072896 w 7752501"/>
              <a:gd name="connsiteY5" fmla="*/ 1425187 h 3291854"/>
              <a:gd name="connsiteX6" fmla="*/ 4420021 w 7752501"/>
              <a:gd name="connsiteY6" fmla="*/ 1595134 h 3291854"/>
              <a:gd name="connsiteX7" fmla="*/ 4684181 w 7752501"/>
              <a:gd name="connsiteY7" fmla="*/ 14 h 3291854"/>
              <a:gd name="connsiteX8" fmla="*/ 5090581 w 7752501"/>
              <a:gd name="connsiteY8" fmla="*/ 3291854 h 3291854"/>
              <a:gd name="connsiteX9" fmla="*/ 5334421 w 7752501"/>
              <a:gd name="connsiteY9" fmla="*/ 1666254 h 3291854"/>
              <a:gd name="connsiteX10" fmla="*/ 5651393 w 7752501"/>
              <a:gd name="connsiteY10" fmla="*/ 1936392 h 3291854"/>
              <a:gd name="connsiteX11" fmla="*/ 5947847 w 7752501"/>
              <a:gd name="connsiteY11" fmla="*/ 1198894 h 3291854"/>
              <a:gd name="connsiteX12" fmla="*/ 6154332 w 7752501"/>
              <a:gd name="connsiteY12" fmla="*/ 1583002 h 3291854"/>
              <a:gd name="connsiteX13" fmla="*/ 6289461 w 7752501"/>
              <a:gd name="connsiteY13" fmla="*/ 1666254 h 3291854"/>
              <a:gd name="connsiteX14" fmla="*/ 7752501 w 7752501"/>
              <a:gd name="connsiteY14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1550500 w 7752501"/>
              <a:gd name="connsiteY2" fmla="*/ 1706208 h 3291854"/>
              <a:gd name="connsiteX3" fmla="*/ 3912021 w 7752501"/>
              <a:gd name="connsiteY3" fmla="*/ 1706894 h 3291854"/>
              <a:gd name="connsiteX4" fmla="*/ 3972907 w 7752501"/>
              <a:gd name="connsiteY4" fmla="*/ 1660458 h 3291854"/>
              <a:gd name="connsiteX5" fmla="*/ 4072896 w 7752501"/>
              <a:gd name="connsiteY5" fmla="*/ 1425187 h 3291854"/>
              <a:gd name="connsiteX6" fmla="*/ 4420021 w 7752501"/>
              <a:gd name="connsiteY6" fmla="*/ 1595134 h 3291854"/>
              <a:gd name="connsiteX7" fmla="*/ 4684181 w 7752501"/>
              <a:gd name="connsiteY7" fmla="*/ 14 h 3291854"/>
              <a:gd name="connsiteX8" fmla="*/ 5090581 w 7752501"/>
              <a:gd name="connsiteY8" fmla="*/ 3291854 h 3291854"/>
              <a:gd name="connsiteX9" fmla="*/ 5334421 w 7752501"/>
              <a:gd name="connsiteY9" fmla="*/ 1666254 h 3291854"/>
              <a:gd name="connsiteX10" fmla="*/ 5651393 w 7752501"/>
              <a:gd name="connsiteY10" fmla="*/ 1936392 h 3291854"/>
              <a:gd name="connsiteX11" fmla="*/ 5947847 w 7752501"/>
              <a:gd name="connsiteY11" fmla="*/ 1198894 h 3291854"/>
              <a:gd name="connsiteX12" fmla="*/ 6154332 w 7752501"/>
              <a:gd name="connsiteY12" fmla="*/ 1583002 h 3291854"/>
              <a:gd name="connsiteX13" fmla="*/ 6289461 w 7752501"/>
              <a:gd name="connsiteY13" fmla="*/ 1666254 h 3291854"/>
              <a:gd name="connsiteX14" fmla="*/ 7752501 w 7752501"/>
              <a:gd name="connsiteY14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1550500 w 7752501"/>
              <a:gd name="connsiteY3" fmla="*/ 1706208 h 3291854"/>
              <a:gd name="connsiteX4" fmla="*/ 3912021 w 7752501"/>
              <a:gd name="connsiteY4" fmla="*/ 1706894 h 3291854"/>
              <a:gd name="connsiteX5" fmla="*/ 3972907 w 7752501"/>
              <a:gd name="connsiteY5" fmla="*/ 1660458 h 3291854"/>
              <a:gd name="connsiteX6" fmla="*/ 4072896 w 7752501"/>
              <a:gd name="connsiteY6" fmla="*/ 1425187 h 3291854"/>
              <a:gd name="connsiteX7" fmla="*/ 4420021 w 7752501"/>
              <a:gd name="connsiteY7" fmla="*/ 1595134 h 3291854"/>
              <a:gd name="connsiteX8" fmla="*/ 4684181 w 7752501"/>
              <a:gd name="connsiteY8" fmla="*/ 14 h 3291854"/>
              <a:gd name="connsiteX9" fmla="*/ 5090581 w 7752501"/>
              <a:gd name="connsiteY9" fmla="*/ 3291854 h 3291854"/>
              <a:gd name="connsiteX10" fmla="*/ 5334421 w 7752501"/>
              <a:gd name="connsiteY10" fmla="*/ 1666254 h 3291854"/>
              <a:gd name="connsiteX11" fmla="*/ 5651393 w 7752501"/>
              <a:gd name="connsiteY11" fmla="*/ 1936392 h 3291854"/>
              <a:gd name="connsiteX12" fmla="*/ 5947847 w 7752501"/>
              <a:gd name="connsiteY12" fmla="*/ 1198894 h 3291854"/>
              <a:gd name="connsiteX13" fmla="*/ 6154332 w 7752501"/>
              <a:gd name="connsiteY13" fmla="*/ 1583002 h 3291854"/>
              <a:gd name="connsiteX14" fmla="*/ 6289461 w 7752501"/>
              <a:gd name="connsiteY14" fmla="*/ 1666254 h 3291854"/>
              <a:gd name="connsiteX15" fmla="*/ 7752501 w 7752501"/>
              <a:gd name="connsiteY15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550500 w 7752501"/>
              <a:gd name="connsiteY4" fmla="*/ 1706208 h 3291854"/>
              <a:gd name="connsiteX5" fmla="*/ 3912021 w 7752501"/>
              <a:gd name="connsiteY5" fmla="*/ 1706894 h 3291854"/>
              <a:gd name="connsiteX6" fmla="*/ 3972907 w 7752501"/>
              <a:gd name="connsiteY6" fmla="*/ 1660458 h 3291854"/>
              <a:gd name="connsiteX7" fmla="*/ 4072896 w 7752501"/>
              <a:gd name="connsiteY7" fmla="*/ 1425187 h 3291854"/>
              <a:gd name="connsiteX8" fmla="*/ 4420021 w 7752501"/>
              <a:gd name="connsiteY8" fmla="*/ 1595134 h 3291854"/>
              <a:gd name="connsiteX9" fmla="*/ 4684181 w 7752501"/>
              <a:gd name="connsiteY9" fmla="*/ 14 h 3291854"/>
              <a:gd name="connsiteX10" fmla="*/ 5090581 w 7752501"/>
              <a:gd name="connsiteY10" fmla="*/ 3291854 h 3291854"/>
              <a:gd name="connsiteX11" fmla="*/ 5334421 w 7752501"/>
              <a:gd name="connsiteY11" fmla="*/ 1666254 h 3291854"/>
              <a:gd name="connsiteX12" fmla="*/ 5651393 w 7752501"/>
              <a:gd name="connsiteY12" fmla="*/ 1936392 h 3291854"/>
              <a:gd name="connsiteX13" fmla="*/ 5947847 w 7752501"/>
              <a:gd name="connsiteY13" fmla="*/ 1198894 h 3291854"/>
              <a:gd name="connsiteX14" fmla="*/ 6154332 w 7752501"/>
              <a:gd name="connsiteY14" fmla="*/ 1583002 h 3291854"/>
              <a:gd name="connsiteX15" fmla="*/ 6289461 w 7752501"/>
              <a:gd name="connsiteY15" fmla="*/ 1666254 h 3291854"/>
              <a:gd name="connsiteX16" fmla="*/ 7752501 w 7752501"/>
              <a:gd name="connsiteY16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550500 w 7752501"/>
              <a:gd name="connsiteY5" fmla="*/ 1706208 h 3291854"/>
              <a:gd name="connsiteX6" fmla="*/ 3912021 w 7752501"/>
              <a:gd name="connsiteY6" fmla="*/ 1706894 h 3291854"/>
              <a:gd name="connsiteX7" fmla="*/ 3972907 w 7752501"/>
              <a:gd name="connsiteY7" fmla="*/ 1660458 h 3291854"/>
              <a:gd name="connsiteX8" fmla="*/ 4072896 w 7752501"/>
              <a:gd name="connsiteY8" fmla="*/ 1425187 h 3291854"/>
              <a:gd name="connsiteX9" fmla="*/ 4420021 w 7752501"/>
              <a:gd name="connsiteY9" fmla="*/ 1595134 h 3291854"/>
              <a:gd name="connsiteX10" fmla="*/ 4684181 w 7752501"/>
              <a:gd name="connsiteY10" fmla="*/ 14 h 3291854"/>
              <a:gd name="connsiteX11" fmla="*/ 5090581 w 7752501"/>
              <a:gd name="connsiteY11" fmla="*/ 3291854 h 3291854"/>
              <a:gd name="connsiteX12" fmla="*/ 5334421 w 7752501"/>
              <a:gd name="connsiteY12" fmla="*/ 1666254 h 3291854"/>
              <a:gd name="connsiteX13" fmla="*/ 5651393 w 7752501"/>
              <a:gd name="connsiteY13" fmla="*/ 1936392 h 3291854"/>
              <a:gd name="connsiteX14" fmla="*/ 5947847 w 7752501"/>
              <a:gd name="connsiteY14" fmla="*/ 1198894 h 3291854"/>
              <a:gd name="connsiteX15" fmla="*/ 6154332 w 7752501"/>
              <a:gd name="connsiteY15" fmla="*/ 1583002 h 3291854"/>
              <a:gd name="connsiteX16" fmla="*/ 6289461 w 7752501"/>
              <a:gd name="connsiteY16" fmla="*/ 1666254 h 3291854"/>
              <a:gd name="connsiteX17" fmla="*/ 7752501 w 7752501"/>
              <a:gd name="connsiteY17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70638 w 7752501"/>
              <a:gd name="connsiteY1" fmla="*/ 1853373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81303 w 7752501"/>
              <a:gd name="connsiteY1" fmla="*/ 1551298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81303 w 7752501"/>
              <a:gd name="connsiteY1" fmla="*/ 1551298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78658 w 7752501"/>
              <a:gd name="connsiteY1" fmla="*/ 1613262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99989 w 7752501"/>
              <a:gd name="connsiteY1" fmla="*/ 1682972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86657 w 7752501"/>
              <a:gd name="connsiteY1" fmla="*/ 1709597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29997 w 7752501"/>
              <a:gd name="connsiteY1" fmla="*/ 1699915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29997 w 7752501"/>
              <a:gd name="connsiteY1" fmla="*/ 1707176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207871 w 8732396"/>
              <a:gd name="connsiteY2" fmla="*/ 1520316 h 3291854"/>
              <a:gd name="connsiteX3" fmla="*/ 1474509 w 8732396"/>
              <a:gd name="connsiteY3" fmla="*/ 1721699 h 3291854"/>
              <a:gd name="connsiteX4" fmla="*/ 1762478 w 8732396"/>
              <a:gd name="connsiteY4" fmla="*/ 2682142 h 3291854"/>
              <a:gd name="connsiteX5" fmla="*/ 2039781 w 8732396"/>
              <a:gd name="connsiteY5" fmla="*/ 838711 h 3291854"/>
              <a:gd name="connsiteX6" fmla="*/ 2295754 w 8732396"/>
              <a:gd name="connsiteY6" fmla="*/ 1977301 h 3291854"/>
              <a:gd name="connsiteX7" fmla="*/ 2530395 w 8732396"/>
              <a:gd name="connsiteY7" fmla="*/ 1706208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207871 w 8732396"/>
              <a:gd name="connsiteY2" fmla="*/ 1520316 h 3291854"/>
              <a:gd name="connsiteX3" fmla="*/ 1474509 w 8732396"/>
              <a:gd name="connsiteY3" fmla="*/ 1721699 h 3291854"/>
              <a:gd name="connsiteX4" fmla="*/ 1762478 w 8732396"/>
              <a:gd name="connsiteY4" fmla="*/ 2682142 h 3291854"/>
              <a:gd name="connsiteX5" fmla="*/ 2039781 w 8732396"/>
              <a:gd name="connsiteY5" fmla="*/ 838711 h 3291854"/>
              <a:gd name="connsiteX6" fmla="*/ 2295754 w 8732396"/>
              <a:gd name="connsiteY6" fmla="*/ 1977301 h 3291854"/>
              <a:gd name="connsiteX7" fmla="*/ 2530395 w 8732396"/>
              <a:gd name="connsiteY7" fmla="*/ 1706208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3119779 w 8732396"/>
              <a:gd name="connsiteY9" fmla="*/ 1704011 h 3291854"/>
              <a:gd name="connsiteX10" fmla="*/ 4891916 w 8732396"/>
              <a:gd name="connsiteY10" fmla="*/ 1706894 h 3291854"/>
              <a:gd name="connsiteX11" fmla="*/ 4952802 w 8732396"/>
              <a:gd name="connsiteY11" fmla="*/ 1660458 h 3291854"/>
              <a:gd name="connsiteX12" fmla="*/ 5052791 w 8732396"/>
              <a:gd name="connsiteY12" fmla="*/ 1425187 h 3291854"/>
              <a:gd name="connsiteX13" fmla="*/ 5399916 w 8732396"/>
              <a:gd name="connsiteY13" fmla="*/ 1595134 h 3291854"/>
              <a:gd name="connsiteX14" fmla="*/ 5664076 w 8732396"/>
              <a:gd name="connsiteY14" fmla="*/ 14 h 3291854"/>
              <a:gd name="connsiteX15" fmla="*/ 6070476 w 8732396"/>
              <a:gd name="connsiteY15" fmla="*/ 3291854 h 3291854"/>
              <a:gd name="connsiteX16" fmla="*/ 6314316 w 8732396"/>
              <a:gd name="connsiteY16" fmla="*/ 1666254 h 3291854"/>
              <a:gd name="connsiteX17" fmla="*/ 6631288 w 8732396"/>
              <a:gd name="connsiteY17" fmla="*/ 1936392 h 3291854"/>
              <a:gd name="connsiteX18" fmla="*/ 6927742 w 8732396"/>
              <a:gd name="connsiteY18" fmla="*/ 1198894 h 3291854"/>
              <a:gd name="connsiteX19" fmla="*/ 7134227 w 8732396"/>
              <a:gd name="connsiteY19" fmla="*/ 1583002 h 3291854"/>
              <a:gd name="connsiteX20" fmla="*/ 7269356 w 8732396"/>
              <a:gd name="connsiteY20" fmla="*/ 1666254 h 3291854"/>
              <a:gd name="connsiteX21" fmla="*/ 8732396 w 8732396"/>
              <a:gd name="connsiteY21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3119779 w 8732396"/>
              <a:gd name="connsiteY8" fmla="*/ 1704011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3119779 w 8732396"/>
              <a:gd name="connsiteY7" fmla="*/ 1704011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3119779 w 8732396"/>
              <a:gd name="connsiteY6" fmla="*/ 1704011 h 3291854"/>
              <a:gd name="connsiteX7" fmla="*/ 4891916 w 8732396"/>
              <a:gd name="connsiteY7" fmla="*/ 1706894 h 3291854"/>
              <a:gd name="connsiteX8" fmla="*/ 4952802 w 8732396"/>
              <a:gd name="connsiteY8" fmla="*/ 1660458 h 3291854"/>
              <a:gd name="connsiteX9" fmla="*/ 5052791 w 8732396"/>
              <a:gd name="connsiteY9" fmla="*/ 1425187 h 3291854"/>
              <a:gd name="connsiteX10" fmla="*/ 5399916 w 8732396"/>
              <a:gd name="connsiteY10" fmla="*/ 1595134 h 3291854"/>
              <a:gd name="connsiteX11" fmla="*/ 5664076 w 8732396"/>
              <a:gd name="connsiteY11" fmla="*/ 14 h 3291854"/>
              <a:gd name="connsiteX12" fmla="*/ 6070476 w 8732396"/>
              <a:gd name="connsiteY12" fmla="*/ 3291854 h 3291854"/>
              <a:gd name="connsiteX13" fmla="*/ 6314316 w 8732396"/>
              <a:gd name="connsiteY13" fmla="*/ 1666254 h 3291854"/>
              <a:gd name="connsiteX14" fmla="*/ 6631288 w 8732396"/>
              <a:gd name="connsiteY14" fmla="*/ 1936392 h 3291854"/>
              <a:gd name="connsiteX15" fmla="*/ 6927742 w 8732396"/>
              <a:gd name="connsiteY15" fmla="*/ 1198894 h 3291854"/>
              <a:gd name="connsiteX16" fmla="*/ 7134227 w 8732396"/>
              <a:gd name="connsiteY16" fmla="*/ 1583002 h 3291854"/>
              <a:gd name="connsiteX17" fmla="*/ 7269356 w 8732396"/>
              <a:gd name="connsiteY17" fmla="*/ 1666254 h 3291854"/>
              <a:gd name="connsiteX18" fmla="*/ 8732396 w 8732396"/>
              <a:gd name="connsiteY18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3119779 w 8732396"/>
              <a:gd name="connsiteY5" fmla="*/ 1704011 h 3291854"/>
              <a:gd name="connsiteX6" fmla="*/ 4891916 w 8732396"/>
              <a:gd name="connsiteY6" fmla="*/ 1706894 h 3291854"/>
              <a:gd name="connsiteX7" fmla="*/ 4952802 w 8732396"/>
              <a:gd name="connsiteY7" fmla="*/ 1660458 h 3291854"/>
              <a:gd name="connsiteX8" fmla="*/ 5052791 w 8732396"/>
              <a:gd name="connsiteY8" fmla="*/ 1425187 h 3291854"/>
              <a:gd name="connsiteX9" fmla="*/ 5399916 w 8732396"/>
              <a:gd name="connsiteY9" fmla="*/ 1595134 h 3291854"/>
              <a:gd name="connsiteX10" fmla="*/ 5664076 w 8732396"/>
              <a:gd name="connsiteY10" fmla="*/ 14 h 3291854"/>
              <a:gd name="connsiteX11" fmla="*/ 6070476 w 8732396"/>
              <a:gd name="connsiteY11" fmla="*/ 3291854 h 3291854"/>
              <a:gd name="connsiteX12" fmla="*/ 6314316 w 8732396"/>
              <a:gd name="connsiteY12" fmla="*/ 1666254 h 3291854"/>
              <a:gd name="connsiteX13" fmla="*/ 6631288 w 8732396"/>
              <a:gd name="connsiteY13" fmla="*/ 1936392 h 3291854"/>
              <a:gd name="connsiteX14" fmla="*/ 6927742 w 8732396"/>
              <a:gd name="connsiteY14" fmla="*/ 1198894 h 3291854"/>
              <a:gd name="connsiteX15" fmla="*/ 7134227 w 8732396"/>
              <a:gd name="connsiteY15" fmla="*/ 1583002 h 3291854"/>
              <a:gd name="connsiteX16" fmla="*/ 7269356 w 8732396"/>
              <a:gd name="connsiteY16" fmla="*/ 1666254 h 3291854"/>
              <a:gd name="connsiteX17" fmla="*/ 8732396 w 8732396"/>
              <a:gd name="connsiteY17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3119779 w 8732396"/>
              <a:gd name="connsiteY4" fmla="*/ 1704011 h 3291854"/>
              <a:gd name="connsiteX5" fmla="*/ 4891916 w 8732396"/>
              <a:gd name="connsiteY5" fmla="*/ 1706894 h 3291854"/>
              <a:gd name="connsiteX6" fmla="*/ 4952802 w 8732396"/>
              <a:gd name="connsiteY6" fmla="*/ 1660458 h 3291854"/>
              <a:gd name="connsiteX7" fmla="*/ 5052791 w 8732396"/>
              <a:gd name="connsiteY7" fmla="*/ 1425187 h 3291854"/>
              <a:gd name="connsiteX8" fmla="*/ 5399916 w 8732396"/>
              <a:gd name="connsiteY8" fmla="*/ 1595134 h 3291854"/>
              <a:gd name="connsiteX9" fmla="*/ 5664076 w 8732396"/>
              <a:gd name="connsiteY9" fmla="*/ 14 h 3291854"/>
              <a:gd name="connsiteX10" fmla="*/ 6070476 w 8732396"/>
              <a:gd name="connsiteY10" fmla="*/ 3291854 h 3291854"/>
              <a:gd name="connsiteX11" fmla="*/ 6314316 w 8732396"/>
              <a:gd name="connsiteY11" fmla="*/ 1666254 h 3291854"/>
              <a:gd name="connsiteX12" fmla="*/ 6631288 w 8732396"/>
              <a:gd name="connsiteY12" fmla="*/ 1936392 h 3291854"/>
              <a:gd name="connsiteX13" fmla="*/ 6927742 w 8732396"/>
              <a:gd name="connsiteY13" fmla="*/ 1198894 h 3291854"/>
              <a:gd name="connsiteX14" fmla="*/ 7134227 w 8732396"/>
              <a:gd name="connsiteY14" fmla="*/ 1583002 h 3291854"/>
              <a:gd name="connsiteX15" fmla="*/ 7269356 w 8732396"/>
              <a:gd name="connsiteY15" fmla="*/ 1666254 h 3291854"/>
              <a:gd name="connsiteX16" fmla="*/ 8732396 w 8732396"/>
              <a:gd name="connsiteY16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3119779 w 8732396"/>
              <a:gd name="connsiteY3" fmla="*/ 1704011 h 3291854"/>
              <a:gd name="connsiteX4" fmla="*/ 4891916 w 8732396"/>
              <a:gd name="connsiteY4" fmla="*/ 1706894 h 3291854"/>
              <a:gd name="connsiteX5" fmla="*/ 4952802 w 8732396"/>
              <a:gd name="connsiteY5" fmla="*/ 1660458 h 3291854"/>
              <a:gd name="connsiteX6" fmla="*/ 5052791 w 8732396"/>
              <a:gd name="connsiteY6" fmla="*/ 1425187 h 3291854"/>
              <a:gd name="connsiteX7" fmla="*/ 5399916 w 8732396"/>
              <a:gd name="connsiteY7" fmla="*/ 1595134 h 3291854"/>
              <a:gd name="connsiteX8" fmla="*/ 5664076 w 8732396"/>
              <a:gd name="connsiteY8" fmla="*/ 14 h 3291854"/>
              <a:gd name="connsiteX9" fmla="*/ 6070476 w 8732396"/>
              <a:gd name="connsiteY9" fmla="*/ 3291854 h 3291854"/>
              <a:gd name="connsiteX10" fmla="*/ 6314316 w 8732396"/>
              <a:gd name="connsiteY10" fmla="*/ 1666254 h 3291854"/>
              <a:gd name="connsiteX11" fmla="*/ 6631288 w 8732396"/>
              <a:gd name="connsiteY11" fmla="*/ 1936392 h 3291854"/>
              <a:gd name="connsiteX12" fmla="*/ 6927742 w 8732396"/>
              <a:gd name="connsiteY12" fmla="*/ 1198894 h 3291854"/>
              <a:gd name="connsiteX13" fmla="*/ 7134227 w 8732396"/>
              <a:gd name="connsiteY13" fmla="*/ 1583002 h 3291854"/>
              <a:gd name="connsiteX14" fmla="*/ 7269356 w 8732396"/>
              <a:gd name="connsiteY14" fmla="*/ 1666254 h 3291854"/>
              <a:gd name="connsiteX15" fmla="*/ 8732396 w 8732396"/>
              <a:gd name="connsiteY15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3119779 w 8732396"/>
              <a:gd name="connsiteY2" fmla="*/ 1704011 h 3291854"/>
              <a:gd name="connsiteX3" fmla="*/ 4891916 w 8732396"/>
              <a:gd name="connsiteY3" fmla="*/ 1706894 h 3291854"/>
              <a:gd name="connsiteX4" fmla="*/ 4952802 w 8732396"/>
              <a:gd name="connsiteY4" fmla="*/ 1660458 h 3291854"/>
              <a:gd name="connsiteX5" fmla="*/ 5052791 w 8732396"/>
              <a:gd name="connsiteY5" fmla="*/ 1425187 h 3291854"/>
              <a:gd name="connsiteX6" fmla="*/ 5399916 w 8732396"/>
              <a:gd name="connsiteY6" fmla="*/ 1595134 h 3291854"/>
              <a:gd name="connsiteX7" fmla="*/ 5664076 w 8732396"/>
              <a:gd name="connsiteY7" fmla="*/ 14 h 3291854"/>
              <a:gd name="connsiteX8" fmla="*/ 6070476 w 8732396"/>
              <a:gd name="connsiteY8" fmla="*/ 3291854 h 3291854"/>
              <a:gd name="connsiteX9" fmla="*/ 6314316 w 8732396"/>
              <a:gd name="connsiteY9" fmla="*/ 1666254 h 3291854"/>
              <a:gd name="connsiteX10" fmla="*/ 6631288 w 8732396"/>
              <a:gd name="connsiteY10" fmla="*/ 1936392 h 3291854"/>
              <a:gd name="connsiteX11" fmla="*/ 6927742 w 8732396"/>
              <a:gd name="connsiteY11" fmla="*/ 1198894 h 3291854"/>
              <a:gd name="connsiteX12" fmla="*/ 7134227 w 8732396"/>
              <a:gd name="connsiteY12" fmla="*/ 1583002 h 3291854"/>
              <a:gd name="connsiteX13" fmla="*/ 7269356 w 8732396"/>
              <a:gd name="connsiteY13" fmla="*/ 1666254 h 3291854"/>
              <a:gd name="connsiteX14" fmla="*/ 8732396 w 8732396"/>
              <a:gd name="connsiteY14" fmla="*/ 1666254 h 3291854"/>
              <a:gd name="connsiteX0" fmla="*/ 0 w 8732396"/>
              <a:gd name="connsiteY0" fmla="*/ 1706894 h 3291854"/>
              <a:gd name="connsiteX1" fmla="*/ 3119779 w 8732396"/>
              <a:gd name="connsiteY1" fmla="*/ 1704011 h 3291854"/>
              <a:gd name="connsiteX2" fmla="*/ 4891916 w 8732396"/>
              <a:gd name="connsiteY2" fmla="*/ 1706894 h 3291854"/>
              <a:gd name="connsiteX3" fmla="*/ 4952802 w 8732396"/>
              <a:gd name="connsiteY3" fmla="*/ 1660458 h 3291854"/>
              <a:gd name="connsiteX4" fmla="*/ 5052791 w 8732396"/>
              <a:gd name="connsiteY4" fmla="*/ 1425187 h 3291854"/>
              <a:gd name="connsiteX5" fmla="*/ 5399916 w 8732396"/>
              <a:gd name="connsiteY5" fmla="*/ 1595134 h 3291854"/>
              <a:gd name="connsiteX6" fmla="*/ 5664076 w 8732396"/>
              <a:gd name="connsiteY6" fmla="*/ 14 h 3291854"/>
              <a:gd name="connsiteX7" fmla="*/ 6070476 w 8732396"/>
              <a:gd name="connsiteY7" fmla="*/ 3291854 h 3291854"/>
              <a:gd name="connsiteX8" fmla="*/ 6314316 w 8732396"/>
              <a:gd name="connsiteY8" fmla="*/ 1666254 h 3291854"/>
              <a:gd name="connsiteX9" fmla="*/ 6631288 w 8732396"/>
              <a:gd name="connsiteY9" fmla="*/ 1936392 h 3291854"/>
              <a:gd name="connsiteX10" fmla="*/ 6927742 w 8732396"/>
              <a:gd name="connsiteY10" fmla="*/ 1198894 h 3291854"/>
              <a:gd name="connsiteX11" fmla="*/ 7134227 w 8732396"/>
              <a:gd name="connsiteY11" fmla="*/ 1583002 h 3291854"/>
              <a:gd name="connsiteX12" fmla="*/ 7269356 w 8732396"/>
              <a:gd name="connsiteY12" fmla="*/ 1666254 h 3291854"/>
              <a:gd name="connsiteX13" fmla="*/ 8732396 w 8732396"/>
              <a:gd name="connsiteY13" fmla="*/ 1666254 h 3291854"/>
              <a:gd name="connsiteX0" fmla="*/ 0 w 5612617"/>
              <a:gd name="connsiteY0" fmla="*/ 1704011 h 3291854"/>
              <a:gd name="connsiteX1" fmla="*/ 1772137 w 5612617"/>
              <a:gd name="connsiteY1" fmla="*/ 1706894 h 3291854"/>
              <a:gd name="connsiteX2" fmla="*/ 1833023 w 5612617"/>
              <a:gd name="connsiteY2" fmla="*/ 1660458 h 3291854"/>
              <a:gd name="connsiteX3" fmla="*/ 1933012 w 5612617"/>
              <a:gd name="connsiteY3" fmla="*/ 1425187 h 3291854"/>
              <a:gd name="connsiteX4" fmla="*/ 2280137 w 5612617"/>
              <a:gd name="connsiteY4" fmla="*/ 1595134 h 3291854"/>
              <a:gd name="connsiteX5" fmla="*/ 2544297 w 5612617"/>
              <a:gd name="connsiteY5" fmla="*/ 14 h 3291854"/>
              <a:gd name="connsiteX6" fmla="*/ 2950697 w 5612617"/>
              <a:gd name="connsiteY6" fmla="*/ 3291854 h 3291854"/>
              <a:gd name="connsiteX7" fmla="*/ 3194537 w 5612617"/>
              <a:gd name="connsiteY7" fmla="*/ 1666254 h 3291854"/>
              <a:gd name="connsiteX8" fmla="*/ 3511509 w 5612617"/>
              <a:gd name="connsiteY8" fmla="*/ 1936392 h 3291854"/>
              <a:gd name="connsiteX9" fmla="*/ 3807963 w 5612617"/>
              <a:gd name="connsiteY9" fmla="*/ 1198894 h 3291854"/>
              <a:gd name="connsiteX10" fmla="*/ 4014448 w 5612617"/>
              <a:gd name="connsiteY10" fmla="*/ 1583002 h 3291854"/>
              <a:gd name="connsiteX11" fmla="*/ 4149577 w 5612617"/>
              <a:gd name="connsiteY11" fmla="*/ 1666254 h 3291854"/>
              <a:gd name="connsiteX12" fmla="*/ 5612617 w 5612617"/>
              <a:gd name="connsiteY12" fmla="*/ 1666254 h 3291854"/>
              <a:gd name="connsiteX0" fmla="*/ 0 w 7254678"/>
              <a:gd name="connsiteY0" fmla="*/ 1704011 h 3291854"/>
              <a:gd name="connsiteX1" fmla="*/ 1772137 w 7254678"/>
              <a:gd name="connsiteY1" fmla="*/ 1706894 h 3291854"/>
              <a:gd name="connsiteX2" fmla="*/ 1833023 w 7254678"/>
              <a:gd name="connsiteY2" fmla="*/ 1660458 h 3291854"/>
              <a:gd name="connsiteX3" fmla="*/ 1933012 w 7254678"/>
              <a:gd name="connsiteY3" fmla="*/ 1425187 h 3291854"/>
              <a:gd name="connsiteX4" fmla="*/ 2280137 w 7254678"/>
              <a:gd name="connsiteY4" fmla="*/ 1595134 h 3291854"/>
              <a:gd name="connsiteX5" fmla="*/ 2544297 w 7254678"/>
              <a:gd name="connsiteY5" fmla="*/ 14 h 3291854"/>
              <a:gd name="connsiteX6" fmla="*/ 2950697 w 7254678"/>
              <a:gd name="connsiteY6" fmla="*/ 3291854 h 3291854"/>
              <a:gd name="connsiteX7" fmla="*/ 3194537 w 7254678"/>
              <a:gd name="connsiteY7" fmla="*/ 1666254 h 3291854"/>
              <a:gd name="connsiteX8" fmla="*/ 3511509 w 7254678"/>
              <a:gd name="connsiteY8" fmla="*/ 1936392 h 3291854"/>
              <a:gd name="connsiteX9" fmla="*/ 3807963 w 7254678"/>
              <a:gd name="connsiteY9" fmla="*/ 1198894 h 3291854"/>
              <a:gd name="connsiteX10" fmla="*/ 4014448 w 7254678"/>
              <a:gd name="connsiteY10" fmla="*/ 1583002 h 3291854"/>
              <a:gd name="connsiteX11" fmla="*/ 4149577 w 7254678"/>
              <a:gd name="connsiteY11" fmla="*/ 1666254 h 3291854"/>
              <a:gd name="connsiteX12" fmla="*/ 7254678 w 7254678"/>
              <a:gd name="connsiteY12" fmla="*/ 1666254 h 3291854"/>
              <a:gd name="connsiteX0" fmla="*/ 0 w 12436591"/>
              <a:gd name="connsiteY0" fmla="*/ 1704011 h 3291854"/>
              <a:gd name="connsiteX1" fmla="*/ 6954050 w 12436591"/>
              <a:gd name="connsiteY1" fmla="*/ 1706894 h 3291854"/>
              <a:gd name="connsiteX2" fmla="*/ 7014936 w 12436591"/>
              <a:gd name="connsiteY2" fmla="*/ 1660458 h 3291854"/>
              <a:gd name="connsiteX3" fmla="*/ 7114925 w 12436591"/>
              <a:gd name="connsiteY3" fmla="*/ 1425187 h 3291854"/>
              <a:gd name="connsiteX4" fmla="*/ 7462050 w 12436591"/>
              <a:gd name="connsiteY4" fmla="*/ 1595134 h 3291854"/>
              <a:gd name="connsiteX5" fmla="*/ 7726210 w 12436591"/>
              <a:gd name="connsiteY5" fmla="*/ 14 h 3291854"/>
              <a:gd name="connsiteX6" fmla="*/ 8132610 w 12436591"/>
              <a:gd name="connsiteY6" fmla="*/ 3291854 h 3291854"/>
              <a:gd name="connsiteX7" fmla="*/ 8376450 w 12436591"/>
              <a:gd name="connsiteY7" fmla="*/ 1666254 h 3291854"/>
              <a:gd name="connsiteX8" fmla="*/ 8693422 w 12436591"/>
              <a:gd name="connsiteY8" fmla="*/ 1936392 h 3291854"/>
              <a:gd name="connsiteX9" fmla="*/ 8989876 w 12436591"/>
              <a:gd name="connsiteY9" fmla="*/ 1198894 h 3291854"/>
              <a:gd name="connsiteX10" fmla="*/ 9196361 w 12436591"/>
              <a:gd name="connsiteY10" fmla="*/ 1583002 h 3291854"/>
              <a:gd name="connsiteX11" fmla="*/ 9331490 w 12436591"/>
              <a:gd name="connsiteY11" fmla="*/ 1666254 h 3291854"/>
              <a:gd name="connsiteX12" fmla="*/ 12436591 w 12436591"/>
              <a:gd name="connsiteY12" fmla="*/ 1666254 h 329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436591" h="3291854">
                <a:moveTo>
                  <a:pt x="0" y="1704011"/>
                </a:moveTo>
                <a:lnTo>
                  <a:pt x="6954050" y="1706894"/>
                </a:lnTo>
                <a:cubicBezTo>
                  <a:pt x="6992935" y="1703189"/>
                  <a:pt x="7001457" y="1685625"/>
                  <a:pt x="7014936" y="1660458"/>
                </a:cubicBezTo>
                <a:cubicBezTo>
                  <a:pt x="7028415" y="1635291"/>
                  <a:pt x="7038184" y="1435268"/>
                  <a:pt x="7114925" y="1425187"/>
                </a:cubicBezTo>
                <a:cubicBezTo>
                  <a:pt x="7191666" y="1415107"/>
                  <a:pt x="7360169" y="1832663"/>
                  <a:pt x="7462050" y="1595134"/>
                </a:cubicBezTo>
                <a:cubicBezTo>
                  <a:pt x="7563931" y="1357605"/>
                  <a:pt x="7601408" y="-5150"/>
                  <a:pt x="7726210" y="14"/>
                </a:cubicBezTo>
                <a:cubicBezTo>
                  <a:pt x="7851012" y="5178"/>
                  <a:pt x="8019333" y="3291535"/>
                  <a:pt x="8132610" y="3291854"/>
                </a:cubicBezTo>
                <a:cubicBezTo>
                  <a:pt x="8245887" y="3292173"/>
                  <a:pt x="8282981" y="1892164"/>
                  <a:pt x="8376450" y="1666254"/>
                </a:cubicBezTo>
                <a:cubicBezTo>
                  <a:pt x="8469919" y="1440344"/>
                  <a:pt x="8591184" y="2014285"/>
                  <a:pt x="8693422" y="1936392"/>
                </a:cubicBezTo>
                <a:cubicBezTo>
                  <a:pt x="8795660" y="1858499"/>
                  <a:pt x="8906053" y="1257792"/>
                  <a:pt x="8989876" y="1198894"/>
                </a:cubicBezTo>
                <a:cubicBezTo>
                  <a:pt x="9073699" y="1139996"/>
                  <a:pt x="9163630" y="1536575"/>
                  <a:pt x="9196361" y="1583002"/>
                </a:cubicBezTo>
                <a:cubicBezTo>
                  <a:pt x="9229092" y="1629429"/>
                  <a:pt x="9265221" y="1661255"/>
                  <a:pt x="9331490" y="1666254"/>
                </a:cubicBezTo>
                <a:lnTo>
                  <a:pt x="12436591" y="1666254"/>
                </a:lnTo>
              </a:path>
            </a:pathLst>
          </a:cu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462408"/>
            <a:ext cx="4419600" cy="1661792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0" rIns="91440" bIns="0" rtlCol="0" anchor="ctr"/>
          <a:lstStyle/>
          <a:p>
            <a:pPr algn="just"/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here. 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4648200"/>
            <a:ext cx="4267200" cy="1661792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0" rIns="91440" bIns="0" rtlCol="0" anchor="ctr"/>
          <a:lstStyle/>
          <a:p>
            <a:pPr algn="just"/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here. 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</a:t>
            </a:r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Animated Medical Template</a:t>
            </a:r>
            <a:endParaRPr lang="en-US"/>
          </a:p>
        </p:txBody>
      </p:sp>
      <p:pic>
        <p:nvPicPr>
          <p:cNvPr id="12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" y="6562397"/>
            <a:ext cx="1371600" cy="29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959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40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_radial_light_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428</Words>
  <Application>Microsoft Office PowerPoint</Application>
  <PresentationFormat>On-screen Show (4:3)</PresentationFormat>
  <Paragraphs>28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SH_radial_light_grey</vt:lpstr>
      <vt:lpstr>Animated Medical Template</vt:lpstr>
      <vt:lpstr>Animated Medical Template</vt:lpstr>
      <vt:lpstr>Animated Medical Template</vt:lpstr>
      <vt:lpstr>Animated Medical Template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SlideHunter</dc:creator>
  <cp:lastModifiedBy>Julian</cp:lastModifiedBy>
  <cp:revision>30</cp:revision>
  <dcterms:created xsi:type="dcterms:W3CDTF">2013-08-10T01:30:21Z</dcterms:created>
  <dcterms:modified xsi:type="dcterms:W3CDTF">2013-08-26T16:38:46Z</dcterms:modified>
</cp:coreProperties>
</file>