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20B"/>
    <a:srgbClr val="F79B4F"/>
    <a:srgbClr val="D89102"/>
    <a:srgbClr val="003BC0"/>
    <a:srgbClr val="E20071"/>
    <a:srgbClr val="E20087"/>
    <a:srgbClr val="FFABCB"/>
    <a:srgbClr val="6F4001"/>
    <a:srgbClr val="CC9900"/>
    <a:srgbClr val="15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F9633-FF08-4148-B2E8-270405B7306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A1C41-3439-49DB-B000-949833D19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8093365" cy="1832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985720"/>
            <a:ext cx="8080555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F720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46070" cy="3970331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7016195" cy="4428445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9066"/>
            <a:ext cx="4123035" cy="61630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92D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412303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059066"/>
            <a:ext cx="4123035" cy="61630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2D0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665475"/>
            <a:ext cx="412303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824607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1138425"/>
            <a:ext cx="6566316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8194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2014-01-25T07:36:34Z</dcterms:created>
  <dcterms:modified xsi:type="dcterms:W3CDTF">2014-01-25T07:36:50Z</dcterms:modified>
</cp:coreProperties>
</file>