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F79B4F"/>
    <a:srgbClr val="D89102"/>
    <a:srgbClr val="003BC0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F9633-FF08-4148-B2E8-270405B7306C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A1C41-3439-49DB-B000-949833D1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8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3970331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824607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1138425"/>
            <a:ext cx="6566316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19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2014-01-25T07:36:34Z</dcterms:created>
  <dcterms:modified xsi:type="dcterms:W3CDTF">2014-01-25T07:36:50Z</dcterms:modified>
</cp:coreProperties>
</file>