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B4F"/>
    <a:srgbClr val="FFB66D"/>
    <a:srgbClr val="EF720B"/>
    <a:srgbClr val="D89102"/>
    <a:srgbClr val="003BC0"/>
    <a:srgbClr val="E20071"/>
    <a:srgbClr val="E20087"/>
    <a:srgbClr val="FFABCB"/>
    <a:srgbClr val="6F4001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02747C-579C-470C-8B53-DFBC8223C9C6}" type="datetimeFigureOut">
              <a:rPr lang="en-US" smtClean="0"/>
              <a:t>1/25/2014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1B085-E69F-4B74-97E5-9070092D0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941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4803345"/>
            <a:ext cx="8093365" cy="9162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719575"/>
            <a:ext cx="8080555" cy="610820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rgbClr val="FFB66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96540"/>
            <a:ext cx="824607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B66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207360"/>
            <a:ext cx="8246070" cy="3970331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B66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291130"/>
            <a:ext cx="7016195" cy="442844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369770"/>
            <a:ext cx="8076895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B66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2059066"/>
            <a:ext cx="4123035" cy="616308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665475"/>
            <a:ext cx="412303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705" y="2059066"/>
            <a:ext cx="4123035" cy="616308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705" y="2665475"/>
            <a:ext cx="412303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4650639"/>
            <a:ext cx="8246070" cy="1068935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566870"/>
            <a:ext cx="6566316" cy="76352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79B4F"/>
                </a:solidFill>
              </a:rPr>
              <a:t>Click to edit Master subtitle style</a:t>
            </a:r>
            <a:endParaRPr lang="en-US" dirty="0">
              <a:solidFill>
                <a:srgbClr val="F79B4F"/>
              </a:solidFill>
            </a:endParaRPr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153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2014-01-25T07:35:46Z</dcterms:created>
  <dcterms:modified xsi:type="dcterms:W3CDTF">2014-01-25T07:35:58Z</dcterms:modified>
</cp:coreProperties>
</file>