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FFB66D"/>
    <a:srgbClr val="EF720B"/>
    <a:srgbClr val="D89102"/>
    <a:srgbClr val="003BC0"/>
    <a:srgbClr val="E20071"/>
    <a:srgbClr val="E20087"/>
    <a:srgbClr val="FFABCB"/>
    <a:srgbClr val="6F400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2747C-579C-470C-8B53-DFBC8223C9C6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1B085-E69F-4B74-97E5-9070092D0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4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093365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080555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FFB66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B6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46070" cy="397033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B6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B6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39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656631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79B4F"/>
                </a:solidFill>
              </a:rPr>
              <a:t>Click to edit Master subtitle style</a:t>
            </a:r>
            <a:endParaRPr lang="en-US" dirty="0">
              <a:solidFill>
                <a:srgbClr val="F79B4F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5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2014-01-25T07:35:46Z</dcterms:created>
  <dcterms:modified xsi:type="dcterms:W3CDTF">2014-01-25T07:35:58Z</dcterms:modified>
</cp:coreProperties>
</file>