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B4F"/>
    <a:srgbClr val="FFB66D"/>
    <a:srgbClr val="EF720B"/>
    <a:srgbClr val="D89102"/>
    <a:srgbClr val="003BC0"/>
    <a:srgbClr val="E20071"/>
    <a:srgbClr val="E20087"/>
    <a:srgbClr val="FFABCB"/>
    <a:srgbClr val="6F4001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D97BE-FB38-4A06-8FE7-A0694339F7FB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12898-4112-46FA-8730-B142135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3734410"/>
            <a:ext cx="7482545" cy="763525"/>
          </a:xfrm>
          <a:effectLst/>
        </p:spPr>
        <p:txBody>
          <a:bodyPr>
            <a:normAutofit/>
          </a:bodyPr>
          <a:lstStyle>
            <a:lvl1pPr algn="l">
              <a:defRPr sz="34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4650640"/>
            <a:ext cx="8080555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38426"/>
            <a:ext cx="8246070" cy="5039266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680310"/>
            <a:ext cx="686349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63490" cy="4428445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24607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216901"/>
            <a:ext cx="4123035" cy="61630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1823310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216901"/>
            <a:ext cx="4123035" cy="61630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1823310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3581705"/>
            <a:ext cx="824607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4650640"/>
            <a:ext cx="656631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48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2014-01-25T07:34:45Z</dcterms:created>
  <dcterms:modified xsi:type="dcterms:W3CDTF">2014-01-25T07:35:02Z</dcterms:modified>
</cp:coreProperties>
</file>