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9B4F"/>
    <a:srgbClr val="EF720B"/>
    <a:srgbClr val="D89102"/>
    <a:srgbClr val="003BC0"/>
    <a:srgbClr val="E20071"/>
    <a:srgbClr val="E20087"/>
    <a:srgbClr val="FFABCB"/>
    <a:srgbClr val="6F4001"/>
    <a:srgbClr val="CC9900"/>
    <a:srgbClr val="157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9A6892-F413-4BFD-80A9-5BB9C31E4123}" type="datetimeFigureOut">
              <a:rPr lang="en-US" smtClean="0"/>
              <a:t>1/25/2014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910BC2-157C-41FC-9FA3-D8E8BEBD4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539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4375" y="2970885"/>
            <a:ext cx="8093365" cy="18324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5" y="4803345"/>
            <a:ext cx="8080555" cy="137434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rgbClr val="EF720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4607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79B4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46070" cy="3970331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79B4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291130"/>
            <a:ext cx="7016195" cy="4428445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369770"/>
            <a:ext cx="807689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79B4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2050244"/>
            <a:ext cx="3817625" cy="773424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813769"/>
            <a:ext cx="3817625" cy="303505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705" y="2050244"/>
            <a:ext cx="3817625" cy="773424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705" y="2813769"/>
            <a:ext cx="3817625" cy="303505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3123590"/>
            <a:ext cx="8246070" cy="152705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20" y="4650640"/>
            <a:ext cx="6566316" cy="122164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1299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2014-01-25T07:32:56Z</dcterms:created>
  <dcterms:modified xsi:type="dcterms:W3CDTF">2014-01-25T07:33:07Z</dcterms:modified>
</cp:coreProperties>
</file>