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B4F"/>
    <a:srgbClr val="EF720B"/>
    <a:srgbClr val="D89102"/>
    <a:srgbClr val="003BC0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A6892-F413-4BFD-80A9-5BB9C31E4123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0BC2-157C-41FC-9FA3-D8E8BEBD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3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297088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803345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397033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123590"/>
            <a:ext cx="824607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4650640"/>
            <a:ext cx="6566316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9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2014-01-25T07:32:56Z</dcterms:created>
  <dcterms:modified xsi:type="dcterms:W3CDTF">2014-01-25T07:33:07Z</dcterms:modified>
</cp:coreProperties>
</file>