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B4F"/>
    <a:srgbClr val="EF720B"/>
    <a:srgbClr val="D89102"/>
    <a:srgbClr val="003BC0"/>
    <a:srgbClr val="E20071"/>
    <a:srgbClr val="E20087"/>
    <a:srgbClr val="FFABCB"/>
    <a:srgbClr val="6F4001"/>
    <a:srgbClr val="CC9900"/>
    <a:srgbClr val="15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A6892-F413-4BFD-80A9-5BB9C31E4123}" type="datetimeFigureOut">
              <a:rPr lang="en-US" smtClean="0"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10BC2-157C-41FC-9FA3-D8E8BEBD4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3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2970885"/>
            <a:ext cx="8093365" cy="18324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803345"/>
            <a:ext cx="8080555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EF720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397033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0244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3769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050244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813769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123590"/>
            <a:ext cx="8246070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4650640"/>
            <a:ext cx="6566316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99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2014-01-25T07:32:56Z</dcterms:created>
  <dcterms:modified xsi:type="dcterms:W3CDTF">2014-01-25T07:33:07Z</dcterms:modified>
</cp:coreProperties>
</file>