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B4F"/>
    <a:srgbClr val="D89102"/>
    <a:srgbClr val="003BC0"/>
    <a:srgbClr val="E20071"/>
    <a:srgbClr val="E20087"/>
    <a:srgbClr val="FFABCB"/>
    <a:srgbClr val="EF720B"/>
    <a:srgbClr val="6F4001"/>
    <a:srgbClr val="CC9900"/>
    <a:srgbClr val="157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9CE8C-582C-4550-9DCE-94312E2BC3A3}" type="datetimeFigureOut">
              <a:rPr lang="en-US" smtClean="0"/>
              <a:t>1/25/2014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65052-A24E-4467-A4B4-D3B4B2F2D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1"/>
            <a:ext cx="8093365" cy="18324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8093365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74924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360065"/>
            <a:ext cx="8246070" cy="3970331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2245" y="527605"/>
            <a:ext cx="61082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2245" y="1291130"/>
            <a:ext cx="610820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749245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360065"/>
            <a:ext cx="3817625" cy="773424"/>
          </a:xfrm>
        </p:spPr>
        <p:txBody>
          <a:bodyPr anchor="b"/>
          <a:lstStyle>
            <a:lvl1pPr marL="0" indent="0" algn="ctr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3123590"/>
            <a:ext cx="381762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2360065"/>
            <a:ext cx="3817625" cy="773424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3123590"/>
            <a:ext cx="381762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4192525"/>
            <a:ext cx="8246070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5719575"/>
            <a:ext cx="6566316" cy="45811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72219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2014-01-25T07:31:57Z</dcterms:created>
  <dcterms:modified xsi:type="dcterms:W3CDTF">2014-01-25T07:32:10Z</dcterms:modified>
</cp:coreProperties>
</file>