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42D89-D46A-411A-BECE-5BA47758262A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6E81D-7CF9-42E2-91A9-79752ED06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1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680310"/>
            <a:ext cx="8246070" cy="763525"/>
          </a:xfrm>
          <a:effectLst>
            <a:outerShdw blurRad="50800" dist="25400" dir="2700000" algn="tl" rotWithShape="0">
              <a:srgbClr val="002060">
                <a:alpha val="56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94235" y="144383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  <a:effectLst>
            <a:outerShdw blurRad="50800" dist="25400" dir="2700000" algn="ctr" rotWithShape="0">
              <a:srgbClr val="002060">
                <a:alpha val="82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527605"/>
            <a:ext cx="6558080" cy="684885"/>
          </a:xfrm>
          <a:effectLst>
            <a:outerShdw blurRad="50800" dist="25400" dir="2700000" algn="ctr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558080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  <a:effectLst>
            <a:outerShdw blurRad="50800" dist="25400" dir="2700000" algn="ctr" rotWithShape="0">
              <a:srgbClr val="002060">
                <a:alpha val="75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5"/>
            <a:ext cx="809336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1443835"/>
            <a:ext cx="6400800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75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2014-01-21T16:22:00Z</dcterms:created>
  <dcterms:modified xsi:type="dcterms:W3CDTF">2014-01-21T16:22:13Z</dcterms:modified>
</cp:coreProperties>
</file>