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7FFF"/>
    <a:srgbClr val="E20071"/>
    <a:srgbClr val="E20087"/>
    <a:srgbClr val="FFABCB"/>
    <a:srgbClr val="EF720B"/>
    <a:srgbClr val="F79B4F"/>
    <a:srgbClr val="6F4001"/>
    <a:srgbClr val="CC9900"/>
    <a:srgbClr val="F7E289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42D89-D46A-411A-BECE-5BA47758262A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6E81D-7CF9-42E2-91A9-79752ED06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1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680310"/>
            <a:ext cx="8246070" cy="763525"/>
          </a:xfrm>
          <a:effectLst>
            <a:outerShdw blurRad="50800" dist="25400" dir="2700000" algn="tl" rotWithShape="0">
              <a:srgbClr val="002060">
                <a:alpha val="56000"/>
              </a:srgb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4235" y="1443835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46070" cy="610820"/>
          </a:xfrm>
          <a:effectLst>
            <a:outerShdw blurRad="50800" dist="25400" dir="2700000" algn="ctr" rotWithShape="0">
              <a:srgbClr val="002060">
                <a:alpha val="82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46070" cy="412303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527605"/>
            <a:ext cx="6558080" cy="684885"/>
          </a:xfrm>
          <a:effectLst>
            <a:outerShdw blurRad="50800" dist="25400" dir="2700000" algn="ctr" rotWithShape="0">
              <a:srgbClr val="002060">
                <a:alpha val="60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5"/>
            <a:ext cx="6558080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369770"/>
            <a:ext cx="8076895" cy="532180"/>
          </a:xfrm>
          <a:effectLst>
            <a:outerShdw blurRad="50800" dist="25400" dir="2700000" algn="ctr" rotWithShape="0">
              <a:srgbClr val="002060">
                <a:alpha val="75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54655"/>
            <a:ext cx="3817625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818180"/>
            <a:ext cx="381762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410" y="2054655"/>
            <a:ext cx="3817625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410" y="2818180"/>
            <a:ext cx="381762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27605"/>
            <a:ext cx="8093365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8720" y="1443835"/>
            <a:ext cx="6400800" cy="45811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0753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2014-01-21T16:22:00Z</dcterms:created>
  <dcterms:modified xsi:type="dcterms:W3CDTF">2014-01-21T16:22:13Z</dcterms:modified>
</cp:coreProperties>
</file>