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  <p:sldMasterId id="2147483757" r:id="rId2"/>
  </p:sldMasterIdLst>
  <p:notesMasterIdLst>
    <p:notesMasterId r:id="rId9"/>
  </p:notesMasterIdLst>
  <p:handoutMasterIdLst>
    <p:handoutMasterId r:id="rId10"/>
  </p:handoutMasterIdLst>
  <p:sldIdLst>
    <p:sldId id="256" r:id="rId3"/>
    <p:sldId id="265" r:id="rId4"/>
    <p:sldId id="266" r:id="rId5"/>
    <p:sldId id="268" r:id="rId6"/>
    <p:sldId id="267" r:id="rId7"/>
    <p:sldId id="26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8924"/>
    <a:srgbClr val="EEB516"/>
    <a:srgbClr val="EF5757"/>
    <a:srgbClr val="BB1F1F"/>
    <a:srgbClr val="520E13"/>
    <a:srgbClr val="DC2436"/>
    <a:srgbClr val="AD172C"/>
    <a:srgbClr val="D60093"/>
    <a:srgbClr val="F49A9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24" autoAdjust="0"/>
    <p:restoredTop sz="98746" autoAdjust="0"/>
  </p:normalViewPr>
  <p:slideViewPr>
    <p:cSldViewPr>
      <p:cViewPr>
        <p:scale>
          <a:sx n="100" d="100"/>
          <a:sy n="100" d="100"/>
        </p:scale>
        <p:origin x="-1032" y="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892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5D496A-0A91-4C53-A6A5-0F002421AA4E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3DA06-0CB1-46B0-9D00-F8C45754DF9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282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5D4DFD-B395-4B08-8A76-26F85A11F802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98334C-1C5D-480A-BAD7-12EAFDF279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414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98334C-1C5D-480A-BAD7-12EAFDF2790A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F550-746B-4A81-A635-81FCB0AB5DAF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52793-5451-4C9F-B62A-3A08E0BD4E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F550-746B-4A81-A635-81FCB0AB5DAF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52793-5451-4C9F-B62A-3A08E0BD4E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F550-746B-4A81-A635-81FCB0AB5DAF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52793-5451-4C9F-B62A-3A08E0BD4E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F550-746B-4A81-A635-81FCB0AB5DAF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52793-5451-4C9F-B62A-3A08E0BD4E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31564-3A50-46ED-961F-A6A433F3E49E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6526C-5615-48DD-9ADF-84F77D043F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31564-3A50-46ED-961F-A6A433F3E49E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6526C-5615-48DD-9ADF-84F77D043F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31564-3A50-46ED-961F-A6A433F3E49E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6526C-5615-48DD-9ADF-84F77D043F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31564-3A50-46ED-961F-A6A433F3E49E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6526C-5615-48DD-9ADF-84F77D043F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31564-3A50-46ED-961F-A6A433F3E49E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6526C-5615-48DD-9ADF-84F77D043F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31564-3A50-46ED-961F-A6A433F3E49E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6526C-5615-48DD-9ADF-84F77D043F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31564-3A50-46ED-961F-A6A433F3E49E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6526C-5615-48DD-9ADF-84F77D043F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F550-746B-4A81-A635-81FCB0AB5DAF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52793-5451-4C9F-B62A-3A08E0BD4E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31564-3A50-46ED-961F-A6A433F3E49E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6526C-5615-48DD-9ADF-84F77D043F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31564-3A50-46ED-961F-A6A433F3E49E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6526C-5615-48DD-9ADF-84F77D043F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31564-3A50-46ED-961F-A6A433F3E49E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6526C-5615-48DD-9ADF-84F77D043F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31564-3A50-46ED-961F-A6A433F3E49E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6526C-5615-48DD-9ADF-84F77D043F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F550-746B-4A81-A635-81FCB0AB5DAF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52793-5451-4C9F-B62A-3A08E0BD4E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F550-746B-4A81-A635-81FCB0AB5DAF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52793-5451-4C9F-B62A-3A08E0BD4E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F550-746B-4A81-A635-81FCB0AB5DAF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52793-5451-4C9F-B62A-3A08E0BD4E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F550-746B-4A81-A635-81FCB0AB5DAF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52793-5451-4C9F-B62A-3A08E0BD4E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F550-746B-4A81-A635-81FCB0AB5DAF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52793-5451-4C9F-B62A-3A08E0BD4E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F550-746B-4A81-A635-81FCB0AB5DAF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52793-5451-4C9F-B62A-3A08E0BD4E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F550-746B-4A81-A635-81FCB0AB5DAF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52793-5451-4C9F-B62A-3A08E0BD4E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</a:t>
            </a:r>
            <a:r>
              <a:rPr lang="en-US" dirty="0" err="1" smtClean="0"/>
              <a:t>levelFourth</a:t>
            </a:r>
            <a:r>
              <a:rPr lang="en-US" dirty="0" smtClean="0"/>
              <a:t>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1F550-746B-4A81-A635-81FCB0AB5DAF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52793-5451-4C9F-B62A-3A08E0BD4E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56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31564-3A50-46ED-961F-A6A433F3E49E}" type="datetimeFigureOut">
              <a:rPr lang="en-US" smtClean="0"/>
              <a:pPr/>
              <a:t>8/22/2013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6526C-5615-48DD-9ADF-84F77D043F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://ppttemplate.net/?utm_source=ppt&amp;utm_medium=logo&amp;utm_term=employees&amp;utm_content=0022&amp;utm_campaign=ppt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employees&amp;utm_content=0022&amp;utm_campaign=ppt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png"/><Relationship Id="rId4" Type="http://schemas.openxmlformats.org/officeDocument/2006/relationships/hyperlink" Target="http://ppttemplate.net/?utm_source=ppt&amp;utm_medium=logo&amp;utm_term=employees&amp;utm_content=0022&amp;utm_campaign=ppt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employees&amp;utm_content=0022&amp;utm_campaign=ppt" TargetMode="Externa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employees&amp;utm_content=0022&amp;utm_campaign=ppt" TargetMode="Externa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employees&amp;utm_content=0022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/>
        </p:nvSpPr>
        <p:spPr>
          <a:xfrm flipV="1">
            <a:off x="1" y="4490864"/>
            <a:ext cx="9144000" cy="2277195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7322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00"/>
              <a:gd name="connsiteY0" fmla="*/ 0 h 20172"/>
              <a:gd name="connsiteX1" fmla="*/ 21600 w 21600"/>
              <a:gd name="connsiteY1" fmla="*/ 0 h 20172"/>
              <a:gd name="connsiteX2" fmla="*/ 21600 w 21600"/>
              <a:gd name="connsiteY2" fmla="*/ 17322 h 20172"/>
              <a:gd name="connsiteX3" fmla="*/ 0 w 21600"/>
              <a:gd name="connsiteY3" fmla="*/ 20172 h 20172"/>
              <a:gd name="connsiteX4" fmla="*/ 0 w 21600"/>
              <a:gd name="connsiteY4" fmla="*/ 0 h 20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17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3385" y="2240"/>
                  <a:pt x="3042" y="8851"/>
                  <a:pt x="0" y="20172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9" name="Picture 5" descr="C:\Users\jelly\Desktop\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3204" y="2264512"/>
            <a:ext cx="2863376" cy="2993288"/>
          </a:xfrm>
          <a:prstGeom prst="rect">
            <a:avLst/>
          </a:prstGeom>
          <a:noFill/>
          <a:effectLst/>
        </p:spPr>
      </p:pic>
      <p:pic>
        <p:nvPicPr>
          <p:cNvPr id="36" name="Picture 5" descr="C:\Users\jelly\Desktop\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25854" y="2243024"/>
            <a:ext cx="2863376" cy="2993288"/>
          </a:xfrm>
          <a:prstGeom prst="rect">
            <a:avLst/>
          </a:prstGeom>
          <a:noFill/>
          <a:effectLst/>
        </p:spPr>
      </p:pic>
      <p:pic>
        <p:nvPicPr>
          <p:cNvPr id="38" name="Picture 5" descr="C:\Users\jelly\Desktop\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5109" y="2264512"/>
            <a:ext cx="2863376" cy="2993288"/>
          </a:xfrm>
          <a:prstGeom prst="rect">
            <a:avLst/>
          </a:prstGeom>
          <a:noFill/>
          <a:effectLst/>
        </p:spPr>
      </p:pic>
      <p:pic>
        <p:nvPicPr>
          <p:cNvPr id="39" name="Picture 5" descr="C:\Users\jelly\Desktop\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9804" y="2264512"/>
            <a:ext cx="2863376" cy="2993288"/>
          </a:xfrm>
          <a:prstGeom prst="rect">
            <a:avLst/>
          </a:prstGeom>
          <a:noFill/>
        </p:spPr>
      </p:pic>
      <p:pic>
        <p:nvPicPr>
          <p:cNvPr id="70" name="Picture 5" descr="C:\Users\jelly\Desktop\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2264512"/>
            <a:ext cx="2863376" cy="2993288"/>
          </a:xfrm>
          <a:prstGeom prst="rect">
            <a:avLst/>
          </a:prstGeom>
          <a:noFill/>
          <a:effectLst/>
        </p:spPr>
      </p:pic>
      <p:pic>
        <p:nvPicPr>
          <p:cNvPr id="75" name="Picture 5" descr="C:\Users\jelly\Desktop\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83498" y="2264512"/>
            <a:ext cx="2863376" cy="2993288"/>
          </a:xfrm>
          <a:prstGeom prst="rect">
            <a:avLst/>
          </a:prstGeom>
          <a:noFill/>
          <a:effectLst/>
        </p:spPr>
      </p:pic>
      <p:pic>
        <p:nvPicPr>
          <p:cNvPr id="76" name="Picture 5" descr="C:\Users\jelly\Desktop\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94244" y="2264512"/>
            <a:ext cx="2863376" cy="2993288"/>
          </a:xfrm>
          <a:prstGeom prst="rect">
            <a:avLst/>
          </a:prstGeom>
          <a:noFill/>
        </p:spPr>
      </p:pic>
      <p:sp>
        <p:nvSpPr>
          <p:cNvPr id="77" name="TextBox 76"/>
          <p:cNvSpPr txBox="1"/>
          <p:nvPr/>
        </p:nvSpPr>
        <p:spPr>
          <a:xfrm>
            <a:off x="0" y="8382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C00000"/>
                </a:solidFill>
              </a:rPr>
              <a:t>Employees</a:t>
            </a:r>
            <a:r>
              <a:rPr lang="en-US" sz="4000" dirty="0" smtClean="0"/>
              <a:t> </a:t>
            </a:r>
          </a:p>
          <a:p>
            <a:pPr algn="ctr"/>
            <a:r>
              <a:rPr lang="en-US" sz="3200" smtClean="0"/>
              <a:t>PPT Template</a:t>
            </a:r>
            <a:endParaRPr lang="en-US" sz="3200" dirty="0"/>
          </a:p>
        </p:txBody>
      </p:sp>
      <p:pic>
        <p:nvPicPr>
          <p:cNvPr id="37" name="Picture 5" descr="C:\Users\jelly\Desktop\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45914" y="2264512"/>
            <a:ext cx="2863376" cy="2993288"/>
          </a:xfrm>
          <a:prstGeom prst="rect">
            <a:avLst/>
          </a:prstGeom>
          <a:noFill/>
          <a:effectLst/>
        </p:spPr>
      </p:pic>
      <p:pic>
        <p:nvPicPr>
          <p:cNvPr id="1028" name="Picture 4" descr="C:\Users\jelly\Desktop\q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85740" y="2222290"/>
            <a:ext cx="3747984" cy="3918040"/>
          </a:xfrm>
          <a:prstGeom prst="rect">
            <a:avLst/>
          </a:prstGeom>
          <a:noFill/>
        </p:spPr>
      </p:pic>
      <p:sp>
        <p:nvSpPr>
          <p:cNvPr id="13" name="Freeform 12"/>
          <p:cNvSpPr/>
          <p:nvPr/>
        </p:nvSpPr>
        <p:spPr>
          <a:xfrm flipV="1">
            <a:off x="-1250" y="4580805"/>
            <a:ext cx="9144000" cy="2277195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7322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00"/>
              <a:gd name="connsiteY0" fmla="*/ 0 h 20172"/>
              <a:gd name="connsiteX1" fmla="*/ 21600 w 21600"/>
              <a:gd name="connsiteY1" fmla="*/ 0 h 20172"/>
              <a:gd name="connsiteX2" fmla="*/ 21600 w 21600"/>
              <a:gd name="connsiteY2" fmla="*/ 17322 h 20172"/>
              <a:gd name="connsiteX3" fmla="*/ 0 w 21600"/>
              <a:gd name="connsiteY3" fmla="*/ 20172 h 20172"/>
              <a:gd name="connsiteX4" fmla="*/ 0 w 21600"/>
              <a:gd name="connsiteY4" fmla="*/ 0 h 20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17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3385" y="2240"/>
                  <a:pt x="3042" y="8851"/>
                  <a:pt x="0" y="20172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5" name="Picture 2" descr="E:\cloud\drive\websites\ppttemplate\ppt\logo-ppttemplate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email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099" y="6629400"/>
            <a:ext cx="972311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3962400" y="20574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Sub Sample Text Here</a:t>
            </a:r>
            <a:endParaRPr lang="en-US" sz="2400" b="1" dirty="0"/>
          </a:p>
        </p:txBody>
      </p:sp>
      <p:sp>
        <p:nvSpPr>
          <p:cNvPr id="30" name="Rectangle 29"/>
          <p:cNvSpPr/>
          <p:nvPr/>
        </p:nvSpPr>
        <p:spPr>
          <a:xfrm>
            <a:off x="3962400" y="2564570"/>
            <a:ext cx="4572000" cy="261610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Lorem ipsum dolor sit amet</a:t>
            </a:r>
            <a:r>
              <a:rPr lang="en-US" dirty="0" smtClean="0"/>
              <a:t>, consectetuer adipiscing elit, sed diam nonummy nibh euismod tincidunt ut laoreet dolore magna aliquam erat volutpat.</a:t>
            </a:r>
          </a:p>
          <a:p>
            <a:endParaRPr lang="en-US" dirty="0" smtClean="0"/>
          </a:p>
          <a:p>
            <a:r>
              <a:rPr lang="en-US" dirty="0" smtClean="0"/>
              <a:t>Lorem ipsum dolor sit amet, consectetuer adipiscing elit, sed diam nonummy nibh</a:t>
            </a:r>
          </a:p>
          <a:p>
            <a:r>
              <a:rPr lang="en-US" dirty="0" smtClean="0"/>
              <a:t>Euismod……………………………</a:t>
            </a:r>
          </a:p>
          <a:p>
            <a:endParaRPr lang="en-US" dirty="0"/>
          </a:p>
        </p:txBody>
      </p:sp>
      <p:pic>
        <p:nvPicPr>
          <p:cNvPr id="2050" name="Picture 2" descr="C:\Users\jelly\Desktop\6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1900" y="1828800"/>
            <a:ext cx="2693233" cy="420407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32479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Introduction</a:t>
            </a:r>
            <a:endParaRPr lang="en-US" sz="4000" dirty="0"/>
          </a:p>
        </p:txBody>
      </p:sp>
      <p:pic>
        <p:nvPicPr>
          <p:cNvPr id="7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email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099" y="6629400"/>
            <a:ext cx="972311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0" y="32479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Employees Team</a:t>
            </a:r>
            <a:endParaRPr lang="en-US" sz="4000" dirty="0"/>
          </a:p>
        </p:txBody>
      </p:sp>
      <p:pic>
        <p:nvPicPr>
          <p:cNvPr id="3" name="Picture 5" descr="C:\Users\jelly\Desktop\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2444394"/>
            <a:ext cx="2863376" cy="2993288"/>
          </a:xfrm>
          <a:prstGeom prst="rect">
            <a:avLst/>
          </a:prstGeom>
          <a:noFill/>
          <a:effectLst/>
        </p:spPr>
      </p:pic>
      <p:pic>
        <p:nvPicPr>
          <p:cNvPr id="5" name="Picture 5" descr="C:\Users\jelly\Desktop\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42424" y="2444394"/>
            <a:ext cx="2863376" cy="2993288"/>
          </a:xfrm>
          <a:prstGeom prst="rect">
            <a:avLst/>
          </a:prstGeom>
          <a:noFill/>
          <a:effectLst/>
        </p:spPr>
      </p:pic>
      <p:pic>
        <p:nvPicPr>
          <p:cNvPr id="13" name="Picture 5" descr="C:\Users\jelly\Desktop\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68706" y="4018362"/>
            <a:ext cx="2863376" cy="2993288"/>
          </a:xfrm>
          <a:prstGeom prst="rect">
            <a:avLst/>
          </a:prstGeom>
          <a:noFill/>
          <a:effectLst/>
        </p:spPr>
      </p:pic>
      <p:pic>
        <p:nvPicPr>
          <p:cNvPr id="15" name="Picture 5" descr="C:\Users\jelly\Desktop\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38340" y="4033352"/>
            <a:ext cx="2863376" cy="2993288"/>
          </a:xfrm>
          <a:prstGeom prst="rect">
            <a:avLst/>
          </a:prstGeom>
          <a:noFill/>
          <a:effectLst/>
        </p:spPr>
      </p:pic>
      <p:pic>
        <p:nvPicPr>
          <p:cNvPr id="16" name="Picture 5" descr="C:\Users\jelly\Desktop\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4824" y="750507"/>
            <a:ext cx="2863376" cy="2993288"/>
          </a:xfrm>
          <a:prstGeom prst="rect">
            <a:avLst/>
          </a:prstGeom>
          <a:noFill/>
          <a:effectLst/>
        </p:spPr>
      </p:pic>
      <p:pic>
        <p:nvPicPr>
          <p:cNvPr id="18" name="Picture 5" descr="C:\Users\jelly\Desktop\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78180" y="765496"/>
            <a:ext cx="2863376" cy="2993288"/>
          </a:xfrm>
          <a:prstGeom prst="rect">
            <a:avLst/>
          </a:prstGeom>
          <a:noFill/>
          <a:effectLst/>
        </p:spPr>
      </p:pic>
      <p:grpSp>
        <p:nvGrpSpPr>
          <p:cNvPr id="28" name="Group 27"/>
          <p:cNvGrpSpPr/>
          <p:nvPr/>
        </p:nvGrpSpPr>
        <p:grpSpPr>
          <a:xfrm>
            <a:off x="3602232" y="4038600"/>
            <a:ext cx="1905000" cy="609600"/>
            <a:chOff x="3657600" y="4419600"/>
            <a:chExt cx="1905000" cy="609600"/>
          </a:xfrm>
        </p:grpSpPr>
        <p:sp>
          <p:nvSpPr>
            <p:cNvPr id="26" name="Oval 25"/>
            <p:cNvSpPr/>
            <p:nvPr/>
          </p:nvSpPr>
          <p:spPr>
            <a:xfrm>
              <a:off x="3657600" y="4495800"/>
              <a:ext cx="1905000" cy="53340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Oval 26"/>
            <p:cNvSpPr/>
            <p:nvPr/>
          </p:nvSpPr>
          <p:spPr>
            <a:xfrm>
              <a:off x="3657600" y="4419600"/>
              <a:ext cx="1905000" cy="5334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2" name="Picture 4" descr="C:\Users\jelly\Desktop\q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84780" y="1752600"/>
            <a:ext cx="2539904" cy="2655146"/>
          </a:xfrm>
          <a:prstGeom prst="rect">
            <a:avLst/>
          </a:prstGeom>
          <a:noFill/>
        </p:spPr>
      </p:pic>
      <p:sp>
        <p:nvSpPr>
          <p:cNvPr id="72" name="TextBox 71"/>
          <p:cNvSpPr txBox="1"/>
          <p:nvPr/>
        </p:nvSpPr>
        <p:spPr>
          <a:xfrm>
            <a:off x="381000" y="2209800"/>
            <a:ext cx="2789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Lorem ipsum dolor sit</a:t>
            </a:r>
          </a:p>
          <a:p>
            <a:pPr algn="ctr"/>
            <a:r>
              <a:rPr lang="en-US" sz="1600" dirty="0" smtClean="0"/>
              <a:t> amet, consectetuer</a:t>
            </a:r>
            <a:endParaRPr lang="en-US" sz="1600" dirty="0"/>
          </a:p>
        </p:txBody>
      </p:sp>
      <p:sp>
        <p:nvSpPr>
          <p:cNvPr id="73" name="TextBox 72"/>
          <p:cNvSpPr txBox="1"/>
          <p:nvPr/>
        </p:nvSpPr>
        <p:spPr>
          <a:xfrm>
            <a:off x="381000" y="5117892"/>
            <a:ext cx="2789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Lorem ipsum dolor sit</a:t>
            </a:r>
          </a:p>
          <a:p>
            <a:pPr algn="ctr"/>
            <a:r>
              <a:rPr lang="en-US" sz="1600" dirty="0" smtClean="0"/>
              <a:t> amet, consectetuer</a:t>
            </a:r>
            <a:endParaRPr lang="en-US" sz="1600" dirty="0"/>
          </a:p>
        </p:txBody>
      </p:sp>
      <p:sp>
        <p:nvSpPr>
          <p:cNvPr id="74" name="TextBox 73"/>
          <p:cNvSpPr txBox="1"/>
          <p:nvPr/>
        </p:nvSpPr>
        <p:spPr>
          <a:xfrm>
            <a:off x="6212174" y="5117892"/>
            <a:ext cx="2789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Lorem ipsum dolor sit</a:t>
            </a:r>
          </a:p>
          <a:p>
            <a:pPr algn="ctr"/>
            <a:r>
              <a:rPr lang="en-US" sz="1600" dirty="0" smtClean="0"/>
              <a:t> amet, consectetuer</a:t>
            </a:r>
            <a:endParaRPr lang="en-US" sz="1600" dirty="0"/>
          </a:p>
        </p:txBody>
      </p:sp>
      <p:sp>
        <p:nvSpPr>
          <p:cNvPr id="75" name="TextBox 74"/>
          <p:cNvSpPr txBox="1"/>
          <p:nvPr/>
        </p:nvSpPr>
        <p:spPr>
          <a:xfrm>
            <a:off x="6212174" y="2254771"/>
            <a:ext cx="2789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Lorem ipsum dolor sit</a:t>
            </a:r>
          </a:p>
          <a:p>
            <a:pPr algn="ctr"/>
            <a:r>
              <a:rPr lang="en-US" sz="1600" dirty="0" smtClean="0"/>
              <a:t> amet, consectetuer</a:t>
            </a:r>
            <a:endParaRPr lang="en-US" sz="1600" dirty="0"/>
          </a:p>
        </p:txBody>
      </p:sp>
      <p:sp>
        <p:nvSpPr>
          <p:cNvPr id="77" name="Down Arrow 76"/>
          <p:cNvSpPr/>
          <p:nvPr/>
        </p:nvSpPr>
        <p:spPr>
          <a:xfrm>
            <a:off x="1066800" y="2895600"/>
            <a:ext cx="228600" cy="2133600"/>
          </a:xfrm>
          <a:prstGeom prst="downArrow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Down Arrow 77"/>
          <p:cNvSpPr/>
          <p:nvPr/>
        </p:nvSpPr>
        <p:spPr>
          <a:xfrm>
            <a:off x="7767403" y="2895600"/>
            <a:ext cx="228600" cy="2133600"/>
          </a:xfrm>
          <a:prstGeom prst="downArrow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2" descr="E:\cloud\drive\websites\ppttemplate\ppt\logo-ppttemplate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099" y="6629400"/>
            <a:ext cx="972311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Oval 86"/>
          <p:cNvSpPr/>
          <p:nvPr/>
        </p:nvSpPr>
        <p:spPr>
          <a:xfrm>
            <a:off x="1035570" y="4314672"/>
            <a:ext cx="1552728" cy="155272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6529464" y="4314672"/>
            <a:ext cx="1552728" cy="155272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0" y="32479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Employees Satisfaction</a:t>
            </a:r>
            <a:endParaRPr lang="en-US" sz="4000" dirty="0"/>
          </a:p>
        </p:txBody>
      </p:sp>
      <p:sp>
        <p:nvSpPr>
          <p:cNvPr id="31" name="Oval 30"/>
          <p:cNvSpPr/>
          <p:nvPr/>
        </p:nvSpPr>
        <p:spPr>
          <a:xfrm>
            <a:off x="1035570" y="1524000"/>
            <a:ext cx="1552728" cy="155272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1202334" y="490637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Set Goals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202334" y="191349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Identify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Need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3478967" y="2485079"/>
            <a:ext cx="2182314" cy="2182314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3602634" y="3314626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Satisfaction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72" name="Oval 71"/>
          <p:cNvSpPr/>
          <p:nvPr/>
        </p:nvSpPr>
        <p:spPr>
          <a:xfrm>
            <a:off x="6529464" y="1524000"/>
            <a:ext cx="1552728" cy="155272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6688733" y="4767871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Deliver Reports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703724" y="1977199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Administer Survey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3" name="Right Arrow 82"/>
          <p:cNvSpPr/>
          <p:nvPr/>
        </p:nvSpPr>
        <p:spPr>
          <a:xfrm rot="12609935">
            <a:off x="2624612" y="2413746"/>
            <a:ext cx="914400" cy="381000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ight Arrow 83"/>
          <p:cNvSpPr/>
          <p:nvPr/>
        </p:nvSpPr>
        <p:spPr>
          <a:xfrm rot="8708591">
            <a:off x="2617647" y="4268676"/>
            <a:ext cx="914400" cy="381000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ight Arrow 84"/>
          <p:cNvSpPr/>
          <p:nvPr/>
        </p:nvSpPr>
        <p:spPr>
          <a:xfrm rot="19884766">
            <a:off x="5598016" y="2405345"/>
            <a:ext cx="914400" cy="381000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ight Arrow 85"/>
          <p:cNvSpPr/>
          <p:nvPr/>
        </p:nvSpPr>
        <p:spPr>
          <a:xfrm rot="1683567">
            <a:off x="5674669" y="4234222"/>
            <a:ext cx="914400" cy="381000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099" y="6629400"/>
            <a:ext cx="972311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179189" y="2434395"/>
            <a:ext cx="2682696" cy="3171926"/>
            <a:chOff x="2819400" y="3359151"/>
            <a:chExt cx="2106613" cy="2490787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3" name="Freeform 11"/>
            <p:cNvSpPr>
              <a:spLocks/>
            </p:cNvSpPr>
            <p:nvPr/>
          </p:nvSpPr>
          <p:spPr bwMode="auto">
            <a:xfrm>
              <a:off x="2819400" y="3359151"/>
              <a:ext cx="730250" cy="2482850"/>
            </a:xfrm>
            <a:custGeom>
              <a:avLst/>
              <a:gdLst>
                <a:gd name="T0" fmla="*/ 187 w 195"/>
                <a:gd name="T1" fmla="*/ 638 h 662"/>
                <a:gd name="T2" fmla="*/ 174 w 195"/>
                <a:gd name="T3" fmla="*/ 629 h 662"/>
                <a:gd name="T4" fmla="*/ 160 w 195"/>
                <a:gd name="T5" fmla="*/ 623 h 662"/>
                <a:gd name="T6" fmla="*/ 155 w 195"/>
                <a:gd name="T7" fmla="*/ 615 h 662"/>
                <a:gd name="T8" fmla="*/ 154 w 195"/>
                <a:gd name="T9" fmla="*/ 603 h 662"/>
                <a:gd name="T10" fmla="*/ 161 w 195"/>
                <a:gd name="T11" fmla="*/ 584 h 662"/>
                <a:gd name="T12" fmla="*/ 160 w 195"/>
                <a:gd name="T13" fmla="*/ 516 h 662"/>
                <a:gd name="T14" fmla="*/ 178 w 195"/>
                <a:gd name="T15" fmla="*/ 413 h 662"/>
                <a:gd name="T16" fmla="*/ 184 w 195"/>
                <a:gd name="T17" fmla="*/ 327 h 662"/>
                <a:gd name="T18" fmla="*/ 188 w 195"/>
                <a:gd name="T19" fmla="*/ 303 h 662"/>
                <a:gd name="T20" fmla="*/ 189 w 195"/>
                <a:gd name="T21" fmla="*/ 280 h 662"/>
                <a:gd name="T22" fmla="*/ 192 w 195"/>
                <a:gd name="T23" fmla="*/ 256 h 662"/>
                <a:gd name="T24" fmla="*/ 192 w 195"/>
                <a:gd name="T25" fmla="*/ 236 h 662"/>
                <a:gd name="T26" fmla="*/ 187 w 195"/>
                <a:gd name="T27" fmla="*/ 164 h 662"/>
                <a:gd name="T28" fmla="*/ 158 w 195"/>
                <a:gd name="T29" fmla="*/ 112 h 662"/>
                <a:gd name="T30" fmla="*/ 147 w 195"/>
                <a:gd name="T31" fmla="*/ 104 h 662"/>
                <a:gd name="T32" fmla="*/ 129 w 195"/>
                <a:gd name="T33" fmla="*/ 93 h 662"/>
                <a:gd name="T34" fmla="*/ 127 w 195"/>
                <a:gd name="T35" fmla="*/ 75 h 662"/>
                <a:gd name="T36" fmla="*/ 138 w 195"/>
                <a:gd name="T37" fmla="*/ 56 h 662"/>
                <a:gd name="T38" fmla="*/ 137 w 195"/>
                <a:gd name="T39" fmla="*/ 40 h 662"/>
                <a:gd name="T40" fmla="*/ 82 w 195"/>
                <a:gd name="T41" fmla="*/ 18 h 662"/>
                <a:gd name="T42" fmla="*/ 76 w 195"/>
                <a:gd name="T43" fmla="*/ 47 h 662"/>
                <a:gd name="T44" fmla="*/ 82 w 195"/>
                <a:gd name="T45" fmla="*/ 70 h 662"/>
                <a:gd name="T46" fmla="*/ 74 w 195"/>
                <a:gd name="T47" fmla="*/ 84 h 662"/>
                <a:gd name="T48" fmla="*/ 47 w 195"/>
                <a:gd name="T49" fmla="*/ 99 h 662"/>
                <a:gd name="T50" fmla="*/ 24 w 195"/>
                <a:gd name="T51" fmla="*/ 116 h 662"/>
                <a:gd name="T52" fmla="*/ 14 w 195"/>
                <a:gd name="T53" fmla="*/ 141 h 662"/>
                <a:gd name="T54" fmla="*/ 6 w 195"/>
                <a:gd name="T55" fmla="*/ 180 h 662"/>
                <a:gd name="T56" fmla="*/ 2 w 195"/>
                <a:gd name="T57" fmla="*/ 228 h 662"/>
                <a:gd name="T58" fmla="*/ 12 w 195"/>
                <a:gd name="T59" fmla="*/ 262 h 662"/>
                <a:gd name="T60" fmla="*/ 15 w 195"/>
                <a:gd name="T61" fmla="*/ 293 h 662"/>
                <a:gd name="T62" fmla="*/ 23 w 195"/>
                <a:gd name="T63" fmla="*/ 312 h 662"/>
                <a:gd name="T64" fmla="*/ 35 w 195"/>
                <a:gd name="T65" fmla="*/ 325 h 662"/>
                <a:gd name="T66" fmla="*/ 36 w 195"/>
                <a:gd name="T67" fmla="*/ 394 h 662"/>
                <a:gd name="T68" fmla="*/ 33 w 195"/>
                <a:gd name="T69" fmla="*/ 459 h 662"/>
                <a:gd name="T70" fmla="*/ 32 w 195"/>
                <a:gd name="T71" fmla="*/ 521 h 662"/>
                <a:gd name="T72" fmla="*/ 30 w 195"/>
                <a:gd name="T73" fmla="*/ 577 h 662"/>
                <a:gd name="T74" fmla="*/ 25 w 195"/>
                <a:gd name="T75" fmla="*/ 606 h 662"/>
                <a:gd name="T76" fmla="*/ 31 w 195"/>
                <a:gd name="T77" fmla="*/ 621 h 662"/>
                <a:gd name="T78" fmla="*/ 36 w 195"/>
                <a:gd name="T79" fmla="*/ 639 h 662"/>
                <a:gd name="T80" fmla="*/ 33 w 195"/>
                <a:gd name="T81" fmla="*/ 651 h 662"/>
                <a:gd name="T82" fmla="*/ 40 w 195"/>
                <a:gd name="T83" fmla="*/ 662 h 662"/>
                <a:gd name="T84" fmla="*/ 75 w 195"/>
                <a:gd name="T85" fmla="*/ 657 h 662"/>
                <a:gd name="T86" fmla="*/ 71 w 195"/>
                <a:gd name="T87" fmla="*/ 640 h 662"/>
                <a:gd name="T88" fmla="*/ 70 w 195"/>
                <a:gd name="T89" fmla="*/ 629 h 662"/>
                <a:gd name="T90" fmla="*/ 76 w 195"/>
                <a:gd name="T91" fmla="*/ 618 h 662"/>
                <a:gd name="T92" fmla="*/ 82 w 195"/>
                <a:gd name="T93" fmla="*/ 561 h 662"/>
                <a:gd name="T94" fmla="*/ 89 w 195"/>
                <a:gd name="T95" fmla="*/ 492 h 662"/>
                <a:gd name="T96" fmla="*/ 97 w 195"/>
                <a:gd name="T97" fmla="*/ 452 h 662"/>
                <a:gd name="T98" fmla="*/ 101 w 195"/>
                <a:gd name="T99" fmla="*/ 436 h 662"/>
                <a:gd name="T100" fmla="*/ 103 w 195"/>
                <a:gd name="T101" fmla="*/ 467 h 662"/>
                <a:gd name="T102" fmla="*/ 105 w 195"/>
                <a:gd name="T103" fmla="*/ 492 h 662"/>
                <a:gd name="T104" fmla="*/ 106 w 195"/>
                <a:gd name="T105" fmla="*/ 533 h 662"/>
                <a:gd name="T106" fmla="*/ 106 w 195"/>
                <a:gd name="T107" fmla="*/ 564 h 662"/>
                <a:gd name="T108" fmla="*/ 105 w 195"/>
                <a:gd name="T109" fmla="*/ 601 h 662"/>
                <a:gd name="T110" fmla="*/ 107 w 195"/>
                <a:gd name="T111" fmla="*/ 620 h 662"/>
                <a:gd name="T112" fmla="*/ 105 w 195"/>
                <a:gd name="T113" fmla="*/ 633 h 662"/>
                <a:gd name="T114" fmla="*/ 126 w 195"/>
                <a:gd name="T115" fmla="*/ 642 h 662"/>
                <a:gd name="T116" fmla="*/ 139 w 195"/>
                <a:gd name="T117" fmla="*/ 646 h 662"/>
                <a:gd name="T118" fmla="*/ 188 w 195"/>
                <a:gd name="T119" fmla="*/ 643 h 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95" h="662">
                  <a:moveTo>
                    <a:pt x="188" y="643"/>
                  </a:moveTo>
                  <a:cubicBezTo>
                    <a:pt x="188" y="643"/>
                    <a:pt x="189" y="642"/>
                    <a:pt x="189" y="642"/>
                  </a:cubicBezTo>
                  <a:cubicBezTo>
                    <a:pt x="189" y="641"/>
                    <a:pt x="189" y="640"/>
                    <a:pt x="189" y="639"/>
                  </a:cubicBezTo>
                  <a:cubicBezTo>
                    <a:pt x="189" y="638"/>
                    <a:pt x="188" y="639"/>
                    <a:pt x="187" y="639"/>
                  </a:cubicBezTo>
                  <a:cubicBezTo>
                    <a:pt x="187" y="638"/>
                    <a:pt x="187" y="639"/>
                    <a:pt x="187" y="638"/>
                  </a:cubicBezTo>
                  <a:cubicBezTo>
                    <a:pt x="187" y="638"/>
                    <a:pt x="186" y="638"/>
                    <a:pt x="186" y="638"/>
                  </a:cubicBezTo>
                  <a:cubicBezTo>
                    <a:pt x="185" y="638"/>
                    <a:pt x="185" y="638"/>
                    <a:pt x="185" y="637"/>
                  </a:cubicBezTo>
                  <a:cubicBezTo>
                    <a:pt x="185" y="636"/>
                    <a:pt x="185" y="634"/>
                    <a:pt x="184" y="633"/>
                  </a:cubicBezTo>
                  <a:cubicBezTo>
                    <a:pt x="182" y="631"/>
                    <a:pt x="181" y="631"/>
                    <a:pt x="179" y="630"/>
                  </a:cubicBezTo>
                  <a:cubicBezTo>
                    <a:pt x="177" y="630"/>
                    <a:pt x="175" y="629"/>
                    <a:pt x="174" y="629"/>
                  </a:cubicBezTo>
                  <a:cubicBezTo>
                    <a:pt x="173" y="629"/>
                    <a:pt x="173" y="629"/>
                    <a:pt x="171" y="628"/>
                  </a:cubicBezTo>
                  <a:cubicBezTo>
                    <a:pt x="169" y="627"/>
                    <a:pt x="169" y="627"/>
                    <a:pt x="168" y="627"/>
                  </a:cubicBezTo>
                  <a:cubicBezTo>
                    <a:pt x="166" y="627"/>
                    <a:pt x="165" y="627"/>
                    <a:pt x="164" y="627"/>
                  </a:cubicBezTo>
                  <a:cubicBezTo>
                    <a:pt x="163" y="626"/>
                    <a:pt x="161" y="625"/>
                    <a:pt x="161" y="624"/>
                  </a:cubicBezTo>
                  <a:cubicBezTo>
                    <a:pt x="160" y="624"/>
                    <a:pt x="160" y="624"/>
                    <a:pt x="160" y="623"/>
                  </a:cubicBezTo>
                  <a:cubicBezTo>
                    <a:pt x="159" y="622"/>
                    <a:pt x="158" y="621"/>
                    <a:pt x="158" y="620"/>
                  </a:cubicBezTo>
                  <a:cubicBezTo>
                    <a:pt x="157" y="620"/>
                    <a:pt x="158" y="620"/>
                    <a:pt x="158" y="620"/>
                  </a:cubicBezTo>
                  <a:cubicBezTo>
                    <a:pt x="159" y="620"/>
                    <a:pt x="159" y="619"/>
                    <a:pt x="159" y="619"/>
                  </a:cubicBezTo>
                  <a:cubicBezTo>
                    <a:pt x="159" y="619"/>
                    <a:pt x="158" y="618"/>
                    <a:pt x="157" y="617"/>
                  </a:cubicBezTo>
                  <a:cubicBezTo>
                    <a:pt x="156" y="616"/>
                    <a:pt x="155" y="615"/>
                    <a:pt x="155" y="615"/>
                  </a:cubicBezTo>
                  <a:cubicBezTo>
                    <a:pt x="155" y="615"/>
                    <a:pt x="155" y="615"/>
                    <a:pt x="155" y="614"/>
                  </a:cubicBezTo>
                  <a:cubicBezTo>
                    <a:pt x="155" y="613"/>
                    <a:pt x="156" y="612"/>
                    <a:pt x="155" y="610"/>
                  </a:cubicBezTo>
                  <a:cubicBezTo>
                    <a:pt x="155" y="608"/>
                    <a:pt x="155" y="606"/>
                    <a:pt x="155" y="605"/>
                  </a:cubicBezTo>
                  <a:cubicBezTo>
                    <a:pt x="155" y="604"/>
                    <a:pt x="155" y="604"/>
                    <a:pt x="155" y="604"/>
                  </a:cubicBezTo>
                  <a:cubicBezTo>
                    <a:pt x="154" y="604"/>
                    <a:pt x="154" y="604"/>
                    <a:pt x="154" y="603"/>
                  </a:cubicBezTo>
                  <a:cubicBezTo>
                    <a:pt x="154" y="602"/>
                    <a:pt x="155" y="601"/>
                    <a:pt x="155" y="600"/>
                  </a:cubicBezTo>
                  <a:cubicBezTo>
                    <a:pt x="154" y="600"/>
                    <a:pt x="154" y="599"/>
                    <a:pt x="155" y="599"/>
                  </a:cubicBezTo>
                  <a:cubicBezTo>
                    <a:pt x="155" y="598"/>
                    <a:pt x="155" y="597"/>
                    <a:pt x="156" y="596"/>
                  </a:cubicBezTo>
                  <a:cubicBezTo>
                    <a:pt x="156" y="595"/>
                    <a:pt x="157" y="593"/>
                    <a:pt x="158" y="592"/>
                  </a:cubicBezTo>
                  <a:cubicBezTo>
                    <a:pt x="159" y="591"/>
                    <a:pt x="160" y="587"/>
                    <a:pt x="161" y="584"/>
                  </a:cubicBezTo>
                  <a:cubicBezTo>
                    <a:pt x="162" y="580"/>
                    <a:pt x="161" y="575"/>
                    <a:pt x="161" y="572"/>
                  </a:cubicBezTo>
                  <a:cubicBezTo>
                    <a:pt x="161" y="568"/>
                    <a:pt x="160" y="562"/>
                    <a:pt x="160" y="558"/>
                  </a:cubicBezTo>
                  <a:cubicBezTo>
                    <a:pt x="161" y="554"/>
                    <a:pt x="160" y="551"/>
                    <a:pt x="160" y="548"/>
                  </a:cubicBezTo>
                  <a:cubicBezTo>
                    <a:pt x="160" y="545"/>
                    <a:pt x="160" y="532"/>
                    <a:pt x="160" y="530"/>
                  </a:cubicBezTo>
                  <a:cubicBezTo>
                    <a:pt x="160" y="527"/>
                    <a:pt x="160" y="519"/>
                    <a:pt x="160" y="516"/>
                  </a:cubicBezTo>
                  <a:cubicBezTo>
                    <a:pt x="160" y="512"/>
                    <a:pt x="160" y="510"/>
                    <a:pt x="160" y="509"/>
                  </a:cubicBezTo>
                  <a:cubicBezTo>
                    <a:pt x="160" y="508"/>
                    <a:pt x="163" y="500"/>
                    <a:pt x="164" y="497"/>
                  </a:cubicBezTo>
                  <a:cubicBezTo>
                    <a:pt x="166" y="490"/>
                    <a:pt x="169" y="477"/>
                    <a:pt x="169" y="473"/>
                  </a:cubicBezTo>
                  <a:cubicBezTo>
                    <a:pt x="172" y="463"/>
                    <a:pt x="174" y="444"/>
                    <a:pt x="175" y="440"/>
                  </a:cubicBezTo>
                  <a:cubicBezTo>
                    <a:pt x="176" y="431"/>
                    <a:pt x="178" y="415"/>
                    <a:pt x="178" y="413"/>
                  </a:cubicBezTo>
                  <a:cubicBezTo>
                    <a:pt x="178" y="410"/>
                    <a:pt x="179" y="396"/>
                    <a:pt x="179" y="395"/>
                  </a:cubicBezTo>
                  <a:cubicBezTo>
                    <a:pt x="179" y="393"/>
                    <a:pt x="180" y="373"/>
                    <a:pt x="180" y="368"/>
                  </a:cubicBezTo>
                  <a:cubicBezTo>
                    <a:pt x="180" y="359"/>
                    <a:pt x="181" y="351"/>
                    <a:pt x="182" y="348"/>
                  </a:cubicBezTo>
                  <a:cubicBezTo>
                    <a:pt x="182" y="345"/>
                    <a:pt x="183" y="340"/>
                    <a:pt x="183" y="338"/>
                  </a:cubicBezTo>
                  <a:cubicBezTo>
                    <a:pt x="183" y="334"/>
                    <a:pt x="184" y="328"/>
                    <a:pt x="184" y="327"/>
                  </a:cubicBezTo>
                  <a:cubicBezTo>
                    <a:pt x="184" y="326"/>
                    <a:pt x="184" y="326"/>
                    <a:pt x="184" y="326"/>
                  </a:cubicBezTo>
                  <a:cubicBezTo>
                    <a:pt x="185" y="326"/>
                    <a:pt x="185" y="325"/>
                    <a:pt x="186" y="325"/>
                  </a:cubicBezTo>
                  <a:cubicBezTo>
                    <a:pt x="186" y="325"/>
                    <a:pt x="187" y="324"/>
                    <a:pt x="187" y="324"/>
                  </a:cubicBezTo>
                  <a:cubicBezTo>
                    <a:pt x="187" y="323"/>
                    <a:pt x="187" y="321"/>
                    <a:pt x="187" y="318"/>
                  </a:cubicBezTo>
                  <a:cubicBezTo>
                    <a:pt x="188" y="315"/>
                    <a:pt x="188" y="304"/>
                    <a:pt x="188" y="303"/>
                  </a:cubicBezTo>
                  <a:cubicBezTo>
                    <a:pt x="188" y="302"/>
                    <a:pt x="188" y="300"/>
                    <a:pt x="189" y="300"/>
                  </a:cubicBezTo>
                  <a:cubicBezTo>
                    <a:pt x="189" y="299"/>
                    <a:pt x="189" y="299"/>
                    <a:pt x="190" y="297"/>
                  </a:cubicBezTo>
                  <a:cubicBezTo>
                    <a:pt x="191" y="296"/>
                    <a:pt x="191" y="294"/>
                    <a:pt x="191" y="293"/>
                  </a:cubicBezTo>
                  <a:cubicBezTo>
                    <a:pt x="192" y="291"/>
                    <a:pt x="191" y="290"/>
                    <a:pt x="190" y="287"/>
                  </a:cubicBezTo>
                  <a:cubicBezTo>
                    <a:pt x="189" y="285"/>
                    <a:pt x="189" y="283"/>
                    <a:pt x="189" y="280"/>
                  </a:cubicBezTo>
                  <a:cubicBezTo>
                    <a:pt x="189" y="276"/>
                    <a:pt x="190" y="275"/>
                    <a:pt x="190" y="274"/>
                  </a:cubicBezTo>
                  <a:cubicBezTo>
                    <a:pt x="190" y="273"/>
                    <a:pt x="191" y="272"/>
                    <a:pt x="191" y="271"/>
                  </a:cubicBezTo>
                  <a:cubicBezTo>
                    <a:pt x="193" y="268"/>
                    <a:pt x="194" y="265"/>
                    <a:pt x="194" y="262"/>
                  </a:cubicBezTo>
                  <a:cubicBezTo>
                    <a:pt x="195" y="260"/>
                    <a:pt x="195" y="259"/>
                    <a:pt x="195" y="259"/>
                  </a:cubicBezTo>
                  <a:cubicBezTo>
                    <a:pt x="194" y="258"/>
                    <a:pt x="193" y="257"/>
                    <a:pt x="192" y="256"/>
                  </a:cubicBezTo>
                  <a:cubicBezTo>
                    <a:pt x="191" y="254"/>
                    <a:pt x="191" y="254"/>
                    <a:pt x="191" y="253"/>
                  </a:cubicBezTo>
                  <a:cubicBezTo>
                    <a:pt x="190" y="253"/>
                    <a:pt x="191" y="253"/>
                    <a:pt x="191" y="252"/>
                  </a:cubicBezTo>
                  <a:cubicBezTo>
                    <a:pt x="191" y="251"/>
                    <a:pt x="191" y="249"/>
                    <a:pt x="191" y="246"/>
                  </a:cubicBezTo>
                  <a:cubicBezTo>
                    <a:pt x="191" y="244"/>
                    <a:pt x="191" y="243"/>
                    <a:pt x="192" y="241"/>
                  </a:cubicBezTo>
                  <a:cubicBezTo>
                    <a:pt x="192" y="240"/>
                    <a:pt x="192" y="237"/>
                    <a:pt x="192" y="236"/>
                  </a:cubicBezTo>
                  <a:cubicBezTo>
                    <a:pt x="192" y="234"/>
                    <a:pt x="193" y="227"/>
                    <a:pt x="193" y="226"/>
                  </a:cubicBezTo>
                  <a:cubicBezTo>
                    <a:pt x="193" y="224"/>
                    <a:pt x="192" y="216"/>
                    <a:pt x="192" y="214"/>
                  </a:cubicBezTo>
                  <a:cubicBezTo>
                    <a:pt x="192" y="213"/>
                    <a:pt x="191" y="209"/>
                    <a:pt x="191" y="207"/>
                  </a:cubicBezTo>
                  <a:cubicBezTo>
                    <a:pt x="191" y="204"/>
                    <a:pt x="190" y="190"/>
                    <a:pt x="189" y="185"/>
                  </a:cubicBezTo>
                  <a:cubicBezTo>
                    <a:pt x="189" y="180"/>
                    <a:pt x="188" y="170"/>
                    <a:pt x="187" y="164"/>
                  </a:cubicBezTo>
                  <a:cubicBezTo>
                    <a:pt x="187" y="158"/>
                    <a:pt x="184" y="149"/>
                    <a:pt x="183" y="145"/>
                  </a:cubicBezTo>
                  <a:cubicBezTo>
                    <a:pt x="181" y="138"/>
                    <a:pt x="178" y="134"/>
                    <a:pt x="177" y="131"/>
                  </a:cubicBezTo>
                  <a:cubicBezTo>
                    <a:pt x="173" y="125"/>
                    <a:pt x="171" y="123"/>
                    <a:pt x="170" y="121"/>
                  </a:cubicBezTo>
                  <a:cubicBezTo>
                    <a:pt x="168" y="119"/>
                    <a:pt x="165" y="116"/>
                    <a:pt x="164" y="115"/>
                  </a:cubicBezTo>
                  <a:cubicBezTo>
                    <a:pt x="162" y="115"/>
                    <a:pt x="159" y="112"/>
                    <a:pt x="158" y="112"/>
                  </a:cubicBezTo>
                  <a:cubicBezTo>
                    <a:pt x="157" y="111"/>
                    <a:pt x="155" y="110"/>
                    <a:pt x="154" y="109"/>
                  </a:cubicBezTo>
                  <a:cubicBezTo>
                    <a:pt x="153" y="109"/>
                    <a:pt x="154" y="109"/>
                    <a:pt x="153" y="108"/>
                  </a:cubicBezTo>
                  <a:cubicBezTo>
                    <a:pt x="152" y="108"/>
                    <a:pt x="151" y="107"/>
                    <a:pt x="151" y="107"/>
                  </a:cubicBezTo>
                  <a:cubicBezTo>
                    <a:pt x="150" y="106"/>
                    <a:pt x="150" y="106"/>
                    <a:pt x="149" y="105"/>
                  </a:cubicBezTo>
                  <a:cubicBezTo>
                    <a:pt x="148" y="105"/>
                    <a:pt x="148" y="104"/>
                    <a:pt x="147" y="104"/>
                  </a:cubicBezTo>
                  <a:cubicBezTo>
                    <a:pt x="146" y="103"/>
                    <a:pt x="145" y="103"/>
                    <a:pt x="144" y="102"/>
                  </a:cubicBezTo>
                  <a:cubicBezTo>
                    <a:pt x="143" y="101"/>
                    <a:pt x="139" y="99"/>
                    <a:pt x="138" y="98"/>
                  </a:cubicBezTo>
                  <a:cubicBezTo>
                    <a:pt x="137" y="98"/>
                    <a:pt x="136" y="97"/>
                    <a:pt x="136" y="97"/>
                  </a:cubicBezTo>
                  <a:cubicBezTo>
                    <a:pt x="135" y="96"/>
                    <a:pt x="134" y="95"/>
                    <a:pt x="133" y="95"/>
                  </a:cubicBezTo>
                  <a:cubicBezTo>
                    <a:pt x="132" y="94"/>
                    <a:pt x="129" y="93"/>
                    <a:pt x="129" y="93"/>
                  </a:cubicBezTo>
                  <a:cubicBezTo>
                    <a:pt x="129" y="92"/>
                    <a:pt x="128" y="92"/>
                    <a:pt x="128" y="91"/>
                  </a:cubicBezTo>
                  <a:cubicBezTo>
                    <a:pt x="128" y="91"/>
                    <a:pt x="127" y="85"/>
                    <a:pt x="126" y="83"/>
                  </a:cubicBezTo>
                  <a:cubicBezTo>
                    <a:pt x="126" y="81"/>
                    <a:pt x="126" y="82"/>
                    <a:pt x="126" y="81"/>
                  </a:cubicBezTo>
                  <a:cubicBezTo>
                    <a:pt x="126" y="80"/>
                    <a:pt x="126" y="80"/>
                    <a:pt x="126" y="79"/>
                  </a:cubicBezTo>
                  <a:cubicBezTo>
                    <a:pt x="126" y="78"/>
                    <a:pt x="126" y="76"/>
                    <a:pt x="127" y="75"/>
                  </a:cubicBezTo>
                  <a:cubicBezTo>
                    <a:pt x="127" y="75"/>
                    <a:pt x="129" y="73"/>
                    <a:pt x="129" y="72"/>
                  </a:cubicBezTo>
                  <a:cubicBezTo>
                    <a:pt x="130" y="71"/>
                    <a:pt x="131" y="65"/>
                    <a:pt x="132" y="64"/>
                  </a:cubicBezTo>
                  <a:cubicBezTo>
                    <a:pt x="132" y="62"/>
                    <a:pt x="132" y="62"/>
                    <a:pt x="132" y="62"/>
                  </a:cubicBezTo>
                  <a:cubicBezTo>
                    <a:pt x="133" y="62"/>
                    <a:pt x="135" y="61"/>
                    <a:pt x="135" y="60"/>
                  </a:cubicBezTo>
                  <a:cubicBezTo>
                    <a:pt x="136" y="59"/>
                    <a:pt x="137" y="58"/>
                    <a:pt x="138" y="56"/>
                  </a:cubicBezTo>
                  <a:cubicBezTo>
                    <a:pt x="139" y="54"/>
                    <a:pt x="139" y="51"/>
                    <a:pt x="140" y="50"/>
                  </a:cubicBezTo>
                  <a:cubicBezTo>
                    <a:pt x="140" y="48"/>
                    <a:pt x="141" y="47"/>
                    <a:pt x="141" y="46"/>
                  </a:cubicBezTo>
                  <a:cubicBezTo>
                    <a:pt x="140" y="46"/>
                    <a:pt x="140" y="44"/>
                    <a:pt x="140" y="43"/>
                  </a:cubicBezTo>
                  <a:cubicBezTo>
                    <a:pt x="140" y="42"/>
                    <a:pt x="140" y="40"/>
                    <a:pt x="138" y="41"/>
                  </a:cubicBezTo>
                  <a:cubicBezTo>
                    <a:pt x="136" y="41"/>
                    <a:pt x="137" y="41"/>
                    <a:pt x="137" y="40"/>
                  </a:cubicBezTo>
                  <a:cubicBezTo>
                    <a:pt x="137" y="39"/>
                    <a:pt x="137" y="34"/>
                    <a:pt x="138" y="29"/>
                  </a:cubicBezTo>
                  <a:cubicBezTo>
                    <a:pt x="138" y="24"/>
                    <a:pt x="137" y="16"/>
                    <a:pt x="134" y="15"/>
                  </a:cubicBezTo>
                  <a:cubicBezTo>
                    <a:pt x="131" y="13"/>
                    <a:pt x="120" y="0"/>
                    <a:pt x="111" y="1"/>
                  </a:cubicBezTo>
                  <a:cubicBezTo>
                    <a:pt x="96" y="1"/>
                    <a:pt x="88" y="9"/>
                    <a:pt x="85" y="11"/>
                  </a:cubicBezTo>
                  <a:cubicBezTo>
                    <a:pt x="81" y="13"/>
                    <a:pt x="81" y="16"/>
                    <a:pt x="82" y="18"/>
                  </a:cubicBezTo>
                  <a:cubicBezTo>
                    <a:pt x="82" y="19"/>
                    <a:pt x="82" y="20"/>
                    <a:pt x="81" y="22"/>
                  </a:cubicBezTo>
                  <a:cubicBezTo>
                    <a:pt x="79" y="25"/>
                    <a:pt x="80" y="32"/>
                    <a:pt x="80" y="34"/>
                  </a:cubicBezTo>
                  <a:cubicBezTo>
                    <a:pt x="80" y="35"/>
                    <a:pt x="80" y="35"/>
                    <a:pt x="79" y="35"/>
                  </a:cubicBezTo>
                  <a:cubicBezTo>
                    <a:pt x="78" y="35"/>
                    <a:pt x="77" y="36"/>
                    <a:pt x="76" y="38"/>
                  </a:cubicBezTo>
                  <a:cubicBezTo>
                    <a:pt x="76" y="40"/>
                    <a:pt x="76" y="44"/>
                    <a:pt x="76" y="47"/>
                  </a:cubicBezTo>
                  <a:cubicBezTo>
                    <a:pt x="76" y="50"/>
                    <a:pt x="77" y="53"/>
                    <a:pt x="78" y="55"/>
                  </a:cubicBezTo>
                  <a:cubicBezTo>
                    <a:pt x="80" y="56"/>
                    <a:pt x="80" y="57"/>
                    <a:pt x="81" y="57"/>
                  </a:cubicBezTo>
                  <a:cubicBezTo>
                    <a:pt x="82" y="58"/>
                    <a:pt x="82" y="58"/>
                    <a:pt x="82" y="59"/>
                  </a:cubicBezTo>
                  <a:cubicBezTo>
                    <a:pt x="82" y="59"/>
                    <a:pt x="82" y="60"/>
                    <a:pt x="82" y="62"/>
                  </a:cubicBezTo>
                  <a:cubicBezTo>
                    <a:pt x="82" y="64"/>
                    <a:pt x="82" y="69"/>
                    <a:pt x="82" y="70"/>
                  </a:cubicBezTo>
                  <a:cubicBezTo>
                    <a:pt x="82" y="71"/>
                    <a:pt x="81" y="71"/>
                    <a:pt x="81" y="72"/>
                  </a:cubicBezTo>
                  <a:cubicBezTo>
                    <a:pt x="81" y="72"/>
                    <a:pt x="80" y="72"/>
                    <a:pt x="80" y="73"/>
                  </a:cubicBezTo>
                  <a:cubicBezTo>
                    <a:pt x="79" y="74"/>
                    <a:pt x="77" y="79"/>
                    <a:pt x="77" y="79"/>
                  </a:cubicBezTo>
                  <a:cubicBezTo>
                    <a:pt x="76" y="80"/>
                    <a:pt x="76" y="81"/>
                    <a:pt x="75" y="82"/>
                  </a:cubicBezTo>
                  <a:cubicBezTo>
                    <a:pt x="74" y="83"/>
                    <a:pt x="74" y="84"/>
                    <a:pt x="74" y="84"/>
                  </a:cubicBezTo>
                  <a:cubicBezTo>
                    <a:pt x="74" y="85"/>
                    <a:pt x="73" y="85"/>
                    <a:pt x="73" y="85"/>
                  </a:cubicBezTo>
                  <a:cubicBezTo>
                    <a:pt x="72" y="85"/>
                    <a:pt x="72" y="85"/>
                    <a:pt x="71" y="86"/>
                  </a:cubicBezTo>
                  <a:cubicBezTo>
                    <a:pt x="69" y="86"/>
                    <a:pt x="65" y="88"/>
                    <a:pt x="62" y="90"/>
                  </a:cubicBezTo>
                  <a:cubicBezTo>
                    <a:pt x="59" y="91"/>
                    <a:pt x="55" y="93"/>
                    <a:pt x="54" y="94"/>
                  </a:cubicBezTo>
                  <a:cubicBezTo>
                    <a:pt x="53" y="94"/>
                    <a:pt x="49" y="97"/>
                    <a:pt x="47" y="99"/>
                  </a:cubicBezTo>
                  <a:cubicBezTo>
                    <a:pt x="44" y="101"/>
                    <a:pt x="39" y="105"/>
                    <a:pt x="38" y="105"/>
                  </a:cubicBezTo>
                  <a:cubicBezTo>
                    <a:pt x="37" y="106"/>
                    <a:pt x="35" y="107"/>
                    <a:pt x="34" y="108"/>
                  </a:cubicBezTo>
                  <a:cubicBezTo>
                    <a:pt x="32" y="109"/>
                    <a:pt x="28" y="113"/>
                    <a:pt x="27" y="113"/>
                  </a:cubicBezTo>
                  <a:cubicBezTo>
                    <a:pt x="27" y="114"/>
                    <a:pt x="26" y="114"/>
                    <a:pt x="26" y="115"/>
                  </a:cubicBezTo>
                  <a:cubicBezTo>
                    <a:pt x="25" y="115"/>
                    <a:pt x="25" y="116"/>
                    <a:pt x="24" y="116"/>
                  </a:cubicBezTo>
                  <a:cubicBezTo>
                    <a:pt x="24" y="116"/>
                    <a:pt x="21" y="119"/>
                    <a:pt x="20" y="120"/>
                  </a:cubicBezTo>
                  <a:cubicBezTo>
                    <a:pt x="19" y="121"/>
                    <a:pt x="17" y="125"/>
                    <a:pt x="16" y="127"/>
                  </a:cubicBezTo>
                  <a:cubicBezTo>
                    <a:pt x="15" y="129"/>
                    <a:pt x="15" y="130"/>
                    <a:pt x="14" y="132"/>
                  </a:cubicBezTo>
                  <a:cubicBezTo>
                    <a:pt x="14" y="134"/>
                    <a:pt x="14" y="137"/>
                    <a:pt x="14" y="138"/>
                  </a:cubicBezTo>
                  <a:cubicBezTo>
                    <a:pt x="14" y="139"/>
                    <a:pt x="14" y="140"/>
                    <a:pt x="14" y="141"/>
                  </a:cubicBezTo>
                  <a:cubicBezTo>
                    <a:pt x="14" y="142"/>
                    <a:pt x="15" y="142"/>
                    <a:pt x="14" y="143"/>
                  </a:cubicBezTo>
                  <a:cubicBezTo>
                    <a:pt x="14" y="143"/>
                    <a:pt x="14" y="146"/>
                    <a:pt x="13" y="148"/>
                  </a:cubicBezTo>
                  <a:cubicBezTo>
                    <a:pt x="13" y="150"/>
                    <a:pt x="11" y="159"/>
                    <a:pt x="10" y="161"/>
                  </a:cubicBezTo>
                  <a:cubicBezTo>
                    <a:pt x="10" y="164"/>
                    <a:pt x="8" y="172"/>
                    <a:pt x="7" y="174"/>
                  </a:cubicBezTo>
                  <a:cubicBezTo>
                    <a:pt x="7" y="175"/>
                    <a:pt x="6" y="178"/>
                    <a:pt x="6" y="180"/>
                  </a:cubicBezTo>
                  <a:cubicBezTo>
                    <a:pt x="6" y="182"/>
                    <a:pt x="5" y="188"/>
                    <a:pt x="5" y="189"/>
                  </a:cubicBezTo>
                  <a:cubicBezTo>
                    <a:pt x="5" y="191"/>
                    <a:pt x="4" y="197"/>
                    <a:pt x="3" y="200"/>
                  </a:cubicBezTo>
                  <a:cubicBezTo>
                    <a:pt x="3" y="203"/>
                    <a:pt x="2" y="210"/>
                    <a:pt x="2" y="213"/>
                  </a:cubicBezTo>
                  <a:cubicBezTo>
                    <a:pt x="1" y="216"/>
                    <a:pt x="2" y="217"/>
                    <a:pt x="1" y="219"/>
                  </a:cubicBezTo>
                  <a:cubicBezTo>
                    <a:pt x="0" y="221"/>
                    <a:pt x="1" y="225"/>
                    <a:pt x="2" y="228"/>
                  </a:cubicBezTo>
                  <a:cubicBezTo>
                    <a:pt x="2" y="232"/>
                    <a:pt x="3" y="235"/>
                    <a:pt x="4" y="238"/>
                  </a:cubicBezTo>
                  <a:cubicBezTo>
                    <a:pt x="5" y="240"/>
                    <a:pt x="8" y="243"/>
                    <a:pt x="8" y="244"/>
                  </a:cubicBezTo>
                  <a:cubicBezTo>
                    <a:pt x="8" y="244"/>
                    <a:pt x="9" y="245"/>
                    <a:pt x="9" y="248"/>
                  </a:cubicBezTo>
                  <a:cubicBezTo>
                    <a:pt x="10" y="250"/>
                    <a:pt x="12" y="258"/>
                    <a:pt x="12" y="259"/>
                  </a:cubicBezTo>
                  <a:cubicBezTo>
                    <a:pt x="12" y="260"/>
                    <a:pt x="12" y="260"/>
                    <a:pt x="12" y="262"/>
                  </a:cubicBezTo>
                  <a:cubicBezTo>
                    <a:pt x="11" y="265"/>
                    <a:pt x="11" y="266"/>
                    <a:pt x="11" y="268"/>
                  </a:cubicBezTo>
                  <a:cubicBezTo>
                    <a:pt x="11" y="269"/>
                    <a:pt x="10" y="269"/>
                    <a:pt x="10" y="270"/>
                  </a:cubicBezTo>
                  <a:cubicBezTo>
                    <a:pt x="10" y="270"/>
                    <a:pt x="11" y="275"/>
                    <a:pt x="11" y="277"/>
                  </a:cubicBezTo>
                  <a:cubicBezTo>
                    <a:pt x="12" y="280"/>
                    <a:pt x="12" y="282"/>
                    <a:pt x="13" y="285"/>
                  </a:cubicBezTo>
                  <a:cubicBezTo>
                    <a:pt x="13" y="288"/>
                    <a:pt x="14" y="291"/>
                    <a:pt x="15" y="293"/>
                  </a:cubicBezTo>
                  <a:cubicBezTo>
                    <a:pt x="15" y="295"/>
                    <a:pt x="16" y="295"/>
                    <a:pt x="16" y="299"/>
                  </a:cubicBezTo>
                  <a:cubicBezTo>
                    <a:pt x="16" y="302"/>
                    <a:pt x="17" y="305"/>
                    <a:pt x="18" y="306"/>
                  </a:cubicBezTo>
                  <a:cubicBezTo>
                    <a:pt x="18" y="307"/>
                    <a:pt x="18" y="309"/>
                    <a:pt x="18" y="310"/>
                  </a:cubicBezTo>
                  <a:cubicBezTo>
                    <a:pt x="18" y="310"/>
                    <a:pt x="19" y="311"/>
                    <a:pt x="20" y="311"/>
                  </a:cubicBezTo>
                  <a:cubicBezTo>
                    <a:pt x="21" y="312"/>
                    <a:pt x="22" y="312"/>
                    <a:pt x="23" y="312"/>
                  </a:cubicBezTo>
                  <a:cubicBezTo>
                    <a:pt x="24" y="312"/>
                    <a:pt x="26" y="312"/>
                    <a:pt x="28" y="312"/>
                  </a:cubicBezTo>
                  <a:cubicBezTo>
                    <a:pt x="29" y="312"/>
                    <a:pt x="30" y="312"/>
                    <a:pt x="30" y="312"/>
                  </a:cubicBezTo>
                  <a:cubicBezTo>
                    <a:pt x="31" y="311"/>
                    <a:pt x="31" y="311"/>
                    <a:pt x="31" y="312"/>
                  </a:cubicBezTo>
                  <a:cubicBezTo>
                    <a:pt x="32" y="312"/>
                    <a:pt x="32" y="313"/>
                    <a:pt x="32" y="316"/>
                  </a:cubicBezTo>
                  <a:cubicBezTo>
                    <a:pt x="33" y="319"/>
                    <a:pt x="34" y="323"/>
                    <a:pt x="35" y="325"/>
                  </a:cubicBezTo>
                  <a:cubicBezTo>
                    <a:pt x="35" y="327"/>
                    <a:pt x="36" y="330"/>
                    <a:pt x="36" y="331"/>
                  </a:cubicBezTo>
                  <a:cubicBezTo>
                    <a:pt x="36" y="332"/>
                    <a:pt x="36" y="336"/>
                    <a:pt x="36" y="340"/>
                  </a:cubicBezTo>
                  <a:cubicBezTo>
                    <a:pt x="36" y="345"/>
                    <a:pt x="36" y="353"/>
                    <a:pt x="36" y="358"/>
                  </a:cubicBezTo>
                  <a:cubicBezTo>
                    <a:pt x="36" y="362"/>
                    <a:pt x="37" y="372"/>
                    <a:pt x="37" y="376"/>
                  </a:cubicBezTo>
                  <a:cubicBezTo>
                    <a:pt x="37" y="381"/>
                    <a:pt x="36" y="391"/>
                    <a:pt x="36" y="394"/>
                  </a:cubicBezTo>
                  <a:cubicBezTo>
                    <a:pt x="36" y="396"/>
                    <a:pt x="35" y="402"/>
                    <a:pt x="35" y="405"/>
                  </a:cubicBezTo>
                  <a:cubicBezTo>
                    <a:pt x="34" y="408"/>
                    <a:pt x="34" y="411"/>
                    <a:pt x="34" y="416"/>
                  </a:cubicBezTo>
                  <a:cubicBezTo>
                    <a:pt x="34" y="420"/>
                    <a:pt x="34" y="430"/>
                    <a:pt x="34" y="433"/>
                  </a:cubicBezTo>
                  <a:cubicBezTo>
                    <a:pt x="33" y="436"/>
                    <a:pt x="33" y="443"/>
                    <a:pt x="33" y="446"/>
                  </a:cubicBezTo>
                  <a:cubicBezTo>
                    <a:pt x="33" y="448"/>
                    <a:pt x="33" y="456"/>
                    <a:pt x="33" y="459"/>
                  </a:cubicBezTo>
                  <a:cubicBezTo>
                    <a:pt x="33" y="462"/>
                    <a:pt x="33" y="468"/>
                    <a:pt x="33" y="471"/>
                  </a:cubicBezTo>
                  <a:cubicBezTo>
                    <a:pt x="33" y="474"/>
                    <a:pt x="33" y="476"/>
                    <a:pt x="33" y="478"/>
                  </a:cubicBezTo>
                  <a:cubicBezTo>
                    <a:pt x="34" y="480"/>
                    <a:pt x="34" y="484"/>
                    <a:pt x="33" y="487"/>
                  </a:cubicBezTo>
                  <a:cubicBezTo>
                    <a:pt x="33" y="491"/>
                    <a:pt x="33" y="503"/>
                    <a:pt x="33" y="506"/>
                  </a:cubicBezTo>
                  <a:cubicBezTo>
                    <a:pt x="33" y="510"/>
                    <a:pt x="33" y="517"/>
                    <a:pt x="32" y="521"/>
                  </a:cubicBezTo>
                  <a:cubicBezTo>
                    <a:pt x="32" y="524"/>
                    <a:pt x="32" y="531"/>
                    <a:pt x="32" y="534"/>
                  </a:cubicBezTo>
                  <a:cubicBezTo>
                    <a:pt x="31" y="536"/>
                    <a:pt x="31" y="542"/>
                    <a:pt x="31" y="545"/>
                  </a:cubicBezTo>
                  <a:cubicBezTo>
                    <a:pt x="30" y="548"/>
                    <a:pt x="31" y="556"/>
                    <a:pt x="31" y="558"/>
                  </a:cubicBezTo>
                  <a:cubicBezTo>
                    <a:pt x="31" y="560"/>
                    <a:pt x="30" y="568"/>
                    <a:pt x="30" y="570"/>
                  </a:cubicBezTo>
                  <a:cubicBezTo>
                    <a:pt x="30" y="572"/>
                    <a:pt x="30" y="575"/>
                    <a:pt x="30" y="577"/>
                  </a:cubicBezTo>
                  <a:cubicBezTo>
                    <a:pt x="30" y="579"/>
                    <a:pt x="30" y="580"/>
                    <a:pt x="30" y="581"/>
                  </a:cubicBezTo>
                  <a:cubicBezTo>
                    <a:pt x="29" y="582"/>
                    <a:pt x="29" y="582"/>
                    <a:pt x="29" y="584"/>
                  </a:cubicBezTo>
                  <a:cubicBezTo>
                    <a:pt x="29" y="587"/>
                    <a:pt x="28" y="588"/>
                    <a:pt x="28" y="590"/>
                  </a:cubicBezTo>
                  <a:cubicBezTo>
                    <a:pt x="28" y="592"/>
                    <a:pt x="26" y="598"/>
                    <a:pt x="26" y="600"/>
                  </a:cubicBezTo>
                  <a:cubicBezTo>
                    <a:pt x="25" y="602"/>
                    <a:pt x="25" y="604"/>
                    <a:pt x="25" y="606"/>
                  </a:cubicBezTo>
                  <a:cubicBezTo>
                    <a:pt x="25" y="609"/>
                    <a:pt x="28" y="611"/>
                    <a:pt x="28" y="611"/>
                  </a:cubicBezTo>
                  <a:cubicBezTo>
                    <a:pt x="29" y="612"/>
                    <a:pt x="29" y="612"/>
                    <a:pt x="29" y="613"/>
                  </a:cubicBezTo>
                  <a:cubicBezTo>
                    <a:pt x="30" y="614"/>
                    <a:pt x="30" y="615"/>
                    <a:pt x="31" y="616"/>
                  </a:cubicBezTo>
                  <a:cubicBezTo>
                    <a:pt x="32" y="617"/>
                    <a:pt x="31" y="617"/>
                    <a:pt x="31" y="618"/>
                  </a:cubicBezTo>
                  <a:cubicBezTo>
                    <a:pt x="31" y="618"/>
                    <a:pt x="31" y="619"/>
                    <a:pt x="31" y="621"/>
                  </a:cubicBezTo>
                  <a:cubicBezTo>
                    <a:pt x="32" y="624"/>
                    <a:pt x="33" y="626"/>
                    <a:pt x="33" y="628"/>
                  </a:cubicBezTo>
                  <a:cubicBezTo>
                    <a:pt x="34" y="629"/>
                    <a:pt x="34" y="629"/>
                    <a:pt x="35" y="629"/>
                  </a:cubicBezTo>
                  <a:cubicBezTo>
                    <a:pt x="36" y="629"/>
                    <a:pt x="36" y="629"/>
                    <a:pt x="36" y="630"/>
                  </a:cubicBezTo>
                  <a:cubicBezTo>
                    <a:pt x="36" y="631"/>
                    <a:pt x="36" y="636"/>
                    <a:pt x="35" y="637"/>
                  </a:cubicBezTo>
                  <a:cubicBezTo>
                    <a:pt x="35" y="638"/>
                    <a:pt x="36" y="639"/>
                    <a:pt x="36" y="639"/>
                  </a:cubicBezTo>
                  <a:cubicBezTo>
                    <a:pt x="36" y="639"/>
                    <a:pt x="36" y="640"/>
                    <a:pt x="36" y="640"/>
                  </a:cubicBezTo>
                  <a:cubicBezTo>
                    <a:pt x="35" y="640"/>
                    <a:pt x="35" y="642"/>
                    <a:pt x="34" y="644"/>
                  </a:cubicBezTo>
                  <a:cubicBezTo>
                    <a:pt x="34" y="645"/>
                    <a:pt x="34" y="646"/>
                    <a:pt x="33" y="647"/>
                  </a:cubicBezTo>
                  <a:cubicBezTo>
                    <a:pt x="32" y="648"/>
                    <a:pt x="33" y="649"/>
                    <a:pt x="33" y="650"/>
                  </a:cubicBezTo>
                  <a:cubicBezTo>
                    <a:pt x="33" y="651"/>
                    <a:pt x="33" y="651"/>
                    <a:pt x="33" y="651"/>
                  </a:cubicBezTo>
                  <a:cubicBezTo>
                    <a:pt x="32" y="652"/>
                    <a:pt x="32" y="652"/>
                    <a:pt x="32" y="653"/>
                  </a:cubicBezTo>
                  <a:cubicBezTo>
                    <a:pt x="32" y="653"/>
                    <a:pt x="32" y="653"/>
                    <a:pt x="32" y="655"/>
                  </a:cubicBezTo>
                  <a:cubicBezTo>
                    <a:pt x="32" y="656"/>
                    <a:pt x="32" y="657"/>
                    <a:pt x="33" y="658"/>
                  </a:cubicBezTo>
                  <a:cubicBezTo>
                    <a:pt x="34" y="660"/>
                    <a:pt x="36" y="661"/>
                    <a:pt x="36" y="662"/>
                  </a:cubicBezTo>
                  <a:cubicBezTo>
                    <a:pt x="37" y="662"/>
                    <a:pt x="38" y="662"/>
                    <a:pt x="40" y="662"/>
                  </a:cubicBezTo>
                  <a:cubicBezTo>
                    <a:pt x="41" y="662"/>
                    <a:pt x="44" y="662"/>
                    <a:pt x="46" y="662"/>
                  </a:cubicBezTo>
                  <a:cubicBezTo>
                    <a:pt x="49" y="662"/>
                    <a:pt x="59" y="661"/>
                    <a:pt x="61" y="660"/>
                  </a:cubicBezTo>
                  <a:cubicBezTo>
                    <a:pt x="63" y="660"/>
                    <a:pt x="66" y="659"/>
                    <a:pt x="68" y="659"/>
                  </a:cubicBezTo>
                  <a:cubicBezTo>
                    <a:pt x="70" y="659"/>
                    <a:pt x="72" y="659"/>
                    <a:pt x="74" y="658"/>
                  </a:cubicBezTo>
                  <a:cubicBezTo>
                    <a:pt x="75" y="658"/>
                    <a:pt x="75" y="658"/>
                    <a:pt x="75" y="657"/>
                  </a:cubicBezTo>
                  <a:cubicBezTo>
                    <a:pt x="76" y="656"/>
                    <a:pt x="76" y="655"/>
                    <a:pt x="76" y="654"/>
                  </a:cubicBezTo>
                  <a:cubicBezTo>
                    <a:pt x="76" y="653"/>
                    <a:pt x="75" y="652"/>
                    <a:pt x="75" y="651"/>
                  </a:cubicBezTo>
                  <a:cubicBezTo>
                    <a:pt x="75" y="651"/>
                    <a:pt x="74" y="650"/>
                    <a:pt x="73" y="650"/>
                  </a:cubicBezTo>
                  <a:cubicBezTo>
                    <a:pt x="73" y="649"/>
                    <a:pt x="73" y="649"/>
                    <a:pt x="73" y="647"/>
                  </a:cubicBezTo>
                  <a:cubicBezTo>
                    <a:pt x="73" y="644"/>
                    <a:pt x="73" y="643"/>
                    <a:pt x="71" y="640"/>
                  </a:cubicBezTo>
                  <a:cubicBezTo>
                    <a:pt x="70" y="637"/>
                    <a:pt x="69" y="637"/>
                    <a:pt x="69" y="636"/>
                  </a:cubicBezTo>
                  <a:cubicBezTo>
                    <a:pt x="69" y="636"/>
                    <a:pt x="69" y="635"/>
                    <a:pt x="69" y="633"/>
                  </a:cubicBezTo>
                  <a:cubicBezTo>
                    <a:pt x="69" y="632"/>
                    <a:pt x="68" y="630"/>
                    <a:pt x="68" y="630"/>
                  </a:cubicBezTo>
                  <a:cubicBezTo>
                    <a:pt x="68" y="629"/>
                    <a:pt x="69" y="629"/>
                    <a:pt x="69" y="629"/>
                  </a:cubicBezTo>
                  <a:cubicBezTo>
                    <a:pt x="70" y="630"/>
                    <a:pt x="70" y="630"/>
                    <a:pt x="70" y="629"/>
                  </a:cubicBezTo>
                  <a:cubicBezTo>
                    <a:pt x="71" y="629"/>
                    <a:pt x="71" y="628"/>
                    <a:pt x="72" y="627"/>
                  </a:cubicBezTo>
                  <a:cubicBezTo>
                    <a:pt x="72" y="627"/>
                    <a:pt x="73" y="625"/>
                    <a:pt x="73" y="624"/>
                  </a:cubicBezTo>
                  <a:cubicBezTo>
                    <a:pt x="74" y="623"/>
                    <a:pt x="75" y="621"/>
                    <a:pt x="75" y="621"/>
                  </a:cubicBezTo>
                  <a:cubicBezTo>
                    <a:pt x="75" y="620"/>
                    <a:pt x="75" y="620"/>
                    <a:pt x="75" y="620"/>
                  </a:cubicBezTo>
                  <a:cubicBezTo>
                    <a:pt x="75" y="619"/>
                    <a:pt x="75" y="619"/>
                    <a:pt x="76" y="618"/>
                  </a:cubicBezTo>
                  <a:cubicBezTo>
                    <a:pt x="77" y="615"/>
                    <a:pt x="78" y="613"/>
                    <a:pt x="79" y="611"/>
                  </a:cubicBezTo>
                  <a:cubicBezTo>
                    <a:pt x="79" y="609"/>
                    <a:pt x="80" y="607"/>
                    <a:pt x="80" y="605"/>
                  </a:cubicBezTo>
                  <a:cubicBezTo>
                    <a:pt x="81" y="602"/>
                    <a:pt x="81" y="600"/>
                    <a:pt x="81" y="596"/>
                  </a:cubicBezTo>
                  <a:cubicBezTo>
                    <a:pt x="81" y="592"/>
                    <a:pt x="81" y="582"/>
                    <a:pt x="81" y="579"/>
                  </a:cubicBezTo>
                  <a:cubicBezTo>
                    <a:pt x="81" y="572"/>
                    <a:pt x="82" y="565"/>
                    <a:pt x="82" y="561"/>
                  </a:cubicBezTo>
                  <a:cubicBezTo>
                    <a:pt x="83" y="558"/>
                    <a:pt x="84" y="545"/>
                    <a:pt x="84" y="542"/>
                  </a:cubicBezTo>
                  <a:cubicBezTo>
                    <a:pt x="85" y="540"/>
                    <a:pt x="85" y="532"/>
                    <a:pt x="85" y="529"/>
                  </a:cubicBezTo>
                  <a:cubicBezTo>
                    <a:pt x="85" y="526"/>
                    <a:pt x="86" y="521"/>
                    <a:pt x="86" y="519"/>
                  </a:cubicBezTo>
                  <a:cubicBezTo>
                    <a:pt x="86" y="517"/>
                    <a:pt x="88" y="509"/>
                    <a:pt x="88" y="507"/>
                  </a:cubicBezTo>
                  <a:cubicBezTo>
                    <a:pt x="88" y="505"/>
                    <a:pt x="89" y="495"/>
                    <a:pt x="89" y="492"/>
                  </a:cubicBezTo>
                  <a:cubicBezTo>
                    <a:pt x="90" y="490"/>
                    <a:pt x="91" y="481"/>
                    <a:pt x="91" y="479"/>
                  </a:cubicBezTo>
                  <a:cubicBezTo>
                    <a:pt x="92" y="476"/>
                    <a:pt x="93" y="468"/>
                    <a:pt x="93" y="466"/>
                  </a:cubicBezTo>
                  <a:cubicBezTo>
                    <a:pt x="93" y="464"/>
                    <a:pt x="93" y="465"/>
                    <a:pt x="94" y="462"/>
                  </a:cubicBezTo>
                  <a:cubicBezTo>
                    <a:pt x="95" y="459"/>
                    <a:pt x="96" y="456"/>
                    <a:pt x="96" y="455"/>
                  </a:cubicBezTo>
                  <a:cubicBezTo>
                    <a:pt x="96" y="454"/>
                    <a:pt x="97" y="453"/>
                    <a:pt x="97" y="452"/>
                  </a:cubicBezTo>
                  <a:cubicBezTo>
                    <a:pt x="97" y="451"/>
                    <a:pt x="98" y="450"/>
                    <a:pt x="98" y="448"/>
                  </a:cubicBezTo>
                  <a:cubicBezTo>
                    <a:pt x="98" y="447"/>
                    <a:pt x="99" y="445"/>
                    <a:pt x="99" y="444"/>
                  </a:cubicBezTo>
                  <a:cubicBezTo>
                    <a:pt x="99" y="443"/>
                    <a:pt x="99" y="442"/>
                    <a:pt x="99" y="442"/>
                  </a:cubicBezTo>
                  <a:cubicBezTo>
                    <a:pt x="100" y="441"/>
                    <a:pt x="100" y="440"/>
                    <a:pt x="100" y="440"/>
                  </a:cubicBezTo>
                  <a:cubicBezTo>
                    <a:pt x="100" y="439"/>
                    <a:pt x="100" y="437"/>
                    <a:pt x="101" y="436"/>
                  </a:cubicBezTo>
                  <a:cubicBezTo>
                    <a:pt x="101" y="436"/>
                    <a:pt x="101" y="436"/>
                    <a:pt x="101" y="437"/>
                  </a:cubicBezTo>
                  <a:cubicBezTo>
                    <a:pt x="101" y="439"/>
                    <a:pt x="101" y="441"/>
                    <a:pt x="102" y="444"/>
                  </a:cubicBezTo>
                  <a:cubicBezTo>
                    <a:pt x="102" y="447"/>
                    <a:pt x="103" y="452"/>
                    <a:pt x="103" y="454"/>
                  </a:cubicBezTo>
                  <a:cubicBezTo>
                    <a:pt x="103" y="456"/>
                    <a:pt x="103" y="457"/>
                    <a:pt x="103" y="459"/>
                  </a:cubicBezTo>
                  <a:cubicBezTo>
                    <a:pt x="103" y="461"/>
                    <a:pt x="103" y="464"/>
                    <a:pt x="103" y="467"/>
                  </a:cubicBezTo>
                  <a:cubicBezTo>
                    <a:pt x="103" y="470"/>
                    <a:pt x="103" y="472"/>
                    <a:pt x="103" y="474"/>
                  </a:cubicBezTo>
                  <a:cubicBezTo>
                    <a:pt x="103" y="475"/>
                    <a:pt x="104" y="478"/>
                    <a:pt x="105" y="480"/>
                  </a:cubicBezTo>
                  <a:cubicBezTo>
                    <a:pt x="105" y="481"/>
                    <a:pt x="105" y="482"/>
                    <a:pt x="105" y="483"/>
                  </a:cubicBezTo>
                  <a:cubicBezTo>
                    <a:pt x="105" y="484"/>
                    <a:pt x="105" y="485"/>
                    <a:pt x="105" y="487"/>
                  </a:cubicBezTo>
                  <a:cubicBezTo>
                    <a:pt x="105" y="488"/>
                    <a:pt x="105" y="490"/>
                    <a:pt x="105" y="492"/>
                  </a:cubicBezTo>
                  <a:cubicBezTo>
                    <a:pt x="105" y="493"/>
                    <a:pt x="105" y="495"/>
                    <a:pt x="105" y="496"/>
                  </a:cubicBezTo>
                  <a:cubicBezTo>
                    <a:pt x="105" y="498"/>
                    <a:pt x="105" y="499"/>
                    <a:pt x="105" y="501"/>
                  </a:cubicBezTo>
                  <a:cubicBezTo>
                    <a:pt x="105" y="504"/>
                    <a:pt x="105" y="509"/>
                    <a:pt x="105" y="512"/>
                  </a:cubicBezTo>
                  <a:cubicBezTo>
                    <a:pt x="105" y="516"/>
                    <a:pt x="105" y="522"/>
                    <a:pt x="105" y="524"/>
                  </a:cubicBezTo>
                  <a:cubicBezTo>
                    <a:pt x="105" y="527"/>
                    <a:pt x="106" y="530"/>
                    <a:pt x="106" y="533"/>
                  </a:cubicBezTo>
                  <a:cubicBezTo>
                    <a:pt x="106" y="536"/>
                    <a:pt x="106" y="538"/>
                    <a:pt x="106" y="539"/>
                  </a:cubicBezTo>
                  <a:cubicBezTo>
                    <a:pt x="106" y="540"/>
                    <a:pt x="106" y="543"/>
                    <a:pt x="106" y="545"/>
                  </a:cubicBezTo>
                  <a:cubicBezTo>
                    <a:pt x="106" y="547"/>
                    <a:pt x="106" y="549"/>
                    <a:pt x="106" y="550"/>
                  </a:cubicBezTo>
                  <a:cubicBezTo>
                    <a:pt x="106" y="552"/>
                    <a:pt x="107" y="552"/>
                    <a:pt x="107" y="553"/>
                  </a:cubicBezTo>
                  <a:cubicBezTo>
                    <a:pt x="107" y="554"/>
                    <a:pt x="106" y="561"/>
                    <a:pt x="106" y="564"/>
                  </a:cubicBezTo>
                  <a:cubicBezTo>
                    <a:pt x="106" y="567"/>
                    <a:pt x="106" y="569"/>
                    <a:pt x="107" y="570"/>
                  </a:cubicBezTo>
                  <a:cubicBezTo>
                    <a:pt x="107" y="571"/>
                    <a:pt x="107" y="571"/>
                    <a:pt x="106" y="573"/>
                  </a:cubicBezTo>
                  <a:cubicBezTo>
                    <a:pt x="106" y="575"/>
                    <a:pt x="106" y="578"/>
                    <a:pt x="106" y="581"/>
                  </a:cubicBezTo>
                  <a:cubicBezTo>
                    <a:pt x="106" y="584"/>
                    <a:pt x="105" y="591"/>
                    <a:pt x="105" y="593"/>
                  </a:cubicBezTo>
                  <a:cubicBezTo>
                    <a:pt x="105" y="595"/>
                    <a:pt x="105" y="599"/>
                    <a:pt x="105" y="601"/>
                  </a:cubicBezTo>
                  <a:cubicBezTo>
                    <a:pt x="105" y="604"/>
                    <a:pt x="106" y="606"/>
                    <a:pt x="106" y="607"/>
                  </a:cubicBezTo>
                  <a:cubicBezTo>
                    <a:pt x="105" y="608"/>
                    <a:pt x="105" y="608"/>
                    <a:pt x="105" y="609"/>
                  </a:cubicBezTo>
                  <a:cubicBezTo>
                    <a:pt x="105" y="610"/>
                    <a:pt x="105" y="614"/>
                    <a:pt x="105" y="616"/>
                  </a:cubicBezTo>
                  <a:cubicBezTo>
                    <a:pt x="105" y="618"/>
                    <a:pt x="105" y="619"/>
                    <a:pt x="106" y="619"/>
                  </a:cubicBezTo>
                  <a:cubicBezTo>
                    <a:pt x="107" y="619"/>
                    <a:pt x="107" y="619"/>
                    <a:pt x="107" y="620"/>
                  </a:cubicBezTo>
                  <a:cubicBezTo>
                    <a:pt x="107" y="621"/>
                    <a:pt x="107" y="622"/>
                    <a:pt x="107" y="623"/>
                  </a:cubicBezTo>
                  <a:cubicBezTo>
                    <a:pt x="108" y="623"/>
                    <a:pt x="107" y="623"/>
                    <a:pt x="107" y="623"/>
                  </a:cubicBezTo>
                  <a:cubicBezTo>
                    <a:pt x="107" y="623"/>
                    <a:pt x="106" y="624"/>
                    <a:pt x="105" y="624"/>
                  </a:cubicBezTo>
                  <a:cubicBezTo>
                    <a:pt x="105" y="625"/>
                    <a:pt x="105" y="626"/>
                    <a:pt x="105" y="627"/>
                  </a:cubicBezTo>
                  <a:cubicBezTo>
                    <a:pt x="105" y="629"/>
                    <a:pt x="105" y="632"/>
                    <a:pt x="105" y="633"/>
                  </a:cubicBezTo>
                  <a:cubicBezTo>
                    <a:pt x="104" y="634"/>
                    <a:pt x="104" y="635"/>
                    <a:pt x="104" y="636"/>
                  </a:cubicBezTo>
                  <a:cubicBezTo>
                    <a:pt x="105" y="637"/>
                    <a:pt x="107" y="638"/>
                    <a:pt x="109" y="639"/>
                  </a:cubicBezTo>
                  <a:cubicBezTo>
                    <a:pt x="111" y="640"/>
                    <a:pt x="114" y="641"/>
                    <a:pt x="116" y="641"/>
                  </a:cubicBezTo>
                  <a:cubicBezTo>
                    <a:pt x="118" y="641"/>
                    <a:pt x="122" y="642"/>
                    <a:pt x="124" y="642"/>
                  </a:cubicBezTo>
                  <a:cubicBezTo>
                    <a:pt x="126" y="642"/>
                    <a:pt x="125" y="642"/>
                    <a:pt x="126" y="642"/>
                  </a:cubicBezTo>
                  <a:cubicBezTo>
                    <a:pt x="127" y="642"/>
                    <a:pt x="129" y="641"/>
                    <a:pt x="131" y="641"/>
                  </a:cubicBezTo>
                  <a:cubicBezTo>
                    <a:pt x="132" y="640"/>
                    <a:pt x="134" y="641"/>
                    <a:pt x="135" y="641"/>
                  </a:cubicBezTo>
                  <a:cubicBezTo>
                    <a:pt x="136" y="642"/>
                    <a:pt x="136" y="643"/>
                    <a:pt x="137" y="644"/>
                  </a:cubicBezTo>
                  <a:cubicBezTo>
                    <a:pt x="137" y="645"/>
                    <a:pt x="137" y="645"/>
                    <a:pt x="138" y="646"/>
                  </a:cubicBezTo>
                  <a:cubicBezTo>
                    <a:pt x="138" y="646"/>
                    <a:pt x="139" y="646"/>
                    <a:pt x="139" y="646"/>
                  </a:cubicBezTo>
                  <a:cubicBezTo>
                    <a:pt x="140" y="646"/>
                    <a:pt x="143" y="647"/>
                    <a:pt x="145" y="647"/>
                  </a:cubicBezTo>
                  <a:cubicBezTo>
                    <a:pt x="147" y="647"/>
                    <a:pt x="156" y="648"/>
                    <a:pt x="159" y="647"/>
                  </a:cubicBezTo>
                  <a:cubicBezTo>
                    <a:pt x="162" y="647"/>
                    <a:pt x="169" y="647"/>
                    <a:pt x="172" y="646"/>
                  </a:cubicBezTo>
                  <a:cubicBezTo>
                    <a:pt x="175" y="645"/>
                    <a:pt x="180" y="644"/>
                    <a:pt x="181" y="644"/>
                  </a:cubicBezTo>
                  <a:cubicBezTo>
                    <a:pt x="183" y="644"/>
                    <a:pt x="187" y="643"/>
                    <a:pt x="188" y="6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Freeform 12"/>
            <p:cNvSpPr>
              <a:spLocks noEditPoints="1"/>
            </p:cNvSpPr>
            <p:nvPr/>
          </p:nvSpPr>
          <p:spPr bwMode="auto">
            <a:xfrm>
              <a:off x="4308475" y="3505201"/>
              <a:ext cx="617538" cy="2322513"/>
            </a:xfrm>
            <a:custGeom>
              <a:avLst/>
              <a:gdLst>
                <a:gd name="T0" fmla="*/ 163 w 165"/>
                <a:gd name="T1" fmla="*/ 159 h 619"/>
                <a:gd name="T2" fmla="*/ 160 w 165"/>
                <a:gd name="T3" fmla="*/ 118 h 619"/>
                <a:gd name="T4" fmla="*/ 147 w 165"/>
                <a:gd name="T5" fmla="*/ 103 h 619"/>
                <a:gd name="T6" fmla="*/ 103 w 165"/>
                <a:gd name="T7" fmla="*/ 8 h 619"/>
                <a:gd name="T8" fmla="*/ 51 w 165"/>
                <a:gd name="T9" fmla="*/ 44 h 619"/>
                <a:gd name="T10" fmla="*/ 56 w 165"/>
                <a:gd name="T11" fmla="*/ 97 h 619"/>
                <a:gd name="T12" fmla="*/ 37 w 165"/>
                <a:gd name="T13" fmla="*/ 111 h 619"/>
                <a:gd name="T14" fmla="*/ 26 w 165"/>
                <a:gd name="T15" fmla="*/ 144 h 619"/>
                <a:gd name="T16" fmla="*/ 13 w 165"/>
                <a:gd name="T17" fmla="*/ 213 h 619"/>
                <a:gd name="T18" fmla="*/ 10 w 165"/>
                <a:gd name="T19" fmla="*/ 261 h 619"/>
                <a:gd name="T20" fmla="*/ 3 w 165"/>
                <a:gd name="T21" fmla="*/ 320 h 619"/>
                <a:gd name="T22" fmla="*/ 4 w 165"/>
                <a:gd name="T23" fmla="*/ 345 h 619"/>
                <a:gd name="T24" fmla="*/ 18 w 165"/>
                <a:gd name="T25" fmla="*/ 356 h 619"/>
                <a:gd name="T26" fmla="*/ 23 w 165"/>
                <a:gd name="T27" fmla="*/ 351 h 619"/>
                <a:gd name="T28" fmla="*/ 12 w 165"/>
                <a:gd name="T29" fmla="*/ 342 h 619"/>
                <a:gd name="T30" fmla="*/ 11 w 165"/>
                <a:gd name="T31" fmla="*/ 328 h 619"/>
                <a:gd name="T32" fmla="*/ 15 w 165"/>
                <a:gd name="T33" fmla="*/ 337 h 619"/>
                <a:gd name="T34" fmla="*/ 21 w 165"/>
                <a:gd name="T35" fmla="*/ 327 h 619"/>
                <a:gd name="T36" fmla="*/ 18 w 165"/>
                <a:gd name="T37" fmla="*/ 298 h 619"/>
                <a:gd name="T38" fmla="*/ 24 w 165"/>
                <a:gd name="T39" fmla="*/ 316 h 619"/>
                <a:gd name="T40" fmla="*/ 25 w 165"/>
                <a:gd name="T41" fmla="*/ 369 h 619"/>
                <a:gd name="T42" fmla="*/ 17 w 165"/>
                <a:gd name="T43" fmla="*/ 413 h 619"/>
                <a:gd name="T44" fmla="*/ 33 w 165"/>
                <a:gd name="T45" fmla="*/ 419 h 619"/>
                <a:gd name="T46" fmla="*/ 44 w 165"/>
                <a:gd name="T47" fmla="*/ 451 h 619"/>
                <a:gd name="T48" fmla="*/ 49 w 165"/>
                <a:gd name="T49" fmla="*/ 533 h 619"/>
                <a:gd name="T50" fmla="*/ 45 w 165"/>
                <a:gd name="T51" fmla="*/ 573 h 619"/>
                <a:gd name="T52" fmla="*/ 48 w 165"/>
                <a:gd name="T53" fmla="*/ 595 h 619"/>
                <a:gd name="T54" fmla="*/ 48 w 165"/>
                <a:gd name="T55" fmla="*/ 603 h 619"/>
                <a:gd name="T56" fmla="*/ 59 w 165"/>
                <a:gd name="T57" fmla="*/ 618 h 619"/>
                <a:gd name="T58" fmla="*/ 79 w 165"/>
                <a:gd name="T59" fmla="*/ 600 h 619"/>
                <a:gd name="T60" fmla="*/ 102 w 165"/>
                <a:gd name="T61" fmla="*/ 574 h 619"/>
                <a:gd name="T62" fmla="*/ 109 w 165"/>
                <a:gd name="T63" fmla="*/ 597 h 619"/>
                <a:gd name="T64" fmla="*/ 115 w 165"/>
                <a:gd name="T65" fmla="*/ 568 h 619"/>
                <a:gd name="T66" fmla="*/ 108 w 165"/>
                <a:gd name="T67" fmla="*/ 544 h 619"/>
                <a:gd name="T68" fmla="*/ 102 w 165"/>
                <a:gd name="T69" fmla="*/ 479 h 619"/>
                <a:gd name="T70" fmla="*/ 108 w 165"/>
                <a:gd name="T71" fmla="*/ 429 h 619"/>
                <a:gd name="T72" fmla="*/ 118 w 165"/>
                <a:gd name="T73" fmla="*/ 421 h 619"/>
                <a:gd name="T74" fmla="*/ 110 w 165"/>
                <a:gd name="T75" fmla="*/ 360 h 619"/>
                <a:gd name="T76" fmla="*/ 118 w 165"/>
                <a:gd name="T77" fmla="*/ 352 h 619"/>
                <a:gd name="T78" fmla="*/ 128 w 165"/>
                <a:gd name="T79" fmla="*/ 344 h 619"/>
                <a:gd name="T80" fmla="*/ 134 w 165"/>
                <a:gd name="T81" fmla="*/ 310 h 619"/>
                <a:gd name="T82" fmla="*/ 140 w 165"/>
                <a:gd name="T83" fmla="*/ 297 h 619"/>
                <a:gd name="T84" fmla="*/ 148 w 165"/>
                <a:gd name="T85" fmla="*/ 268 h 619"/>
                <a:gd name="T86" fmla="*/ 157 w 165"/>
                <a:gd name="T87" fmla="*/ 251 h 619"/>
                <a:gd name="T88" fmla="*/ 159 w 165"/>
                <a:gd name="T89" fmla="*/ 236 h 619"/>
                <a:gd name="T90" fmla="*/ 75 w 165"/>
                <a:gd name="T91" fmla="*/ 567 h 619"/>
                <a:gd name="T92" fmla="*/ 68 w 165"/>
                <a:gd name="T93" fmla="*/ 562 h 619"/>
                <a:gd name="T94" fmla="*/ 74 w 165"/>
                <a:gd name="T95" fmla="*/ 500 h 619"/>
                <a:gd name="T96" fmla="*/ 128 w 165"/>
                <a:gd name="T97" fmla="*/ 234 h 619"/>
                <a:gd name="T98" fmla="*/ 123 w 165"/>
                <a:gd name="T99" fmla="*/ 241 h 619"/>
                <a:gd name="T100" fmla="*/ 117 w 165"/>
                <a:gd name="T101" fmla="*/ 221 h 619"/>
                <a:gd name="T102" fmla="*/ 128 w 165"/>
                <a:gd name="T103" fmla="*/ 209 h 619"/>
                <a:gd name="T104" fmla="*/ 129 w 165"/>
                <a:gd name="T105" fmla="*/ 201 h 619"/>
                <a:gd name="T106" fmla="*/ 130 w 165"/>
                <a:gd name="T107" fmla="*/ 225 h 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65" h="619">
                  <a:moveTo>
                    <a:pt x="163" y="213"/>
                  </a:moveTo>
                  <a:cubicBezTo>
                    <a:pt x="163" y="212"/>
                    <a:pt x="161" y="208"/>
                    <a:pt x="161" y="207"/>
                  </a:cubicBezTo>
                  <a:cubicBezTo>
                    <a:pt x="160" y="207"/>
                    <a:pt x="160" y="206"/>
                    <a:pt x="160" y="205"/>
                  </a:cubicBezTo>
                  <a:cubicBezTo>
                    <a:pt x="161" y="205"/>
                    <a:pt x="162" y="192"/>
                    <a:pt x="162" y="189"/>
                  </a:cubicBezTo>
                  <a:cubicBezTo>
                    <a:pt x="162" y="185"/>
                    <a:pt x="163" y="174"/>
                    <a:pt x="163" y="169"/>
                  </a:cubicBezTo>
                  <a:cubicBezTo>
                    <a:pt x="163" y="164"/>
                    <a:pt x="163" y="160"/>
                    <a:pt x="163" y="159"/>
                  </a:cubicBezTo>
                  <a:cubicBezTo>
                    <a:pt x="163" y="158"/>
                    <a:pt x="163" y="157"/>
                    <a:pt x="163" y="155"/>
                  </a:cubicBezTo>
                  <a:cubicBezTo>
                    <a:pt x="163" y="152"/>
                    <a:pt x="162" y="144"/>
                    <a:pt x="162" y="141"/>
                  </a:cubicBezTo>
                  <a:cubicBezTo>
                    <a:pt x="161" y="138"/>
                    <a:pt x="160" y="133"/>
                    <a:pt x="160" y="132"/>
                  </a:cubicBezTo>
                  <a:cubicBezTo>
                    <a:pt x="160" y="131"/>
                    <a:pt x="160" y="131"/>
                    <a:pt x="160" y="130"/>
                  </a:cubicBezTo>
                  <a:cubicBezTo>
                    <a:pt x="160" y="128"/>
                    <a:pt x="160" y="127"/>
                    <a:pt x="160" y="126"/>
                  </a:cubicBezTo>
                  <a:cubicBezTo>
                    <a:pt x="160" y="124"/>
                    <a:pt x="161" y="119"/>
                    <a:pt x="160" y="118"/>
                  </a:cubicBezTo>
                  <a:cubicBezTo>
                    <a:pt x="160" y="117"/>
                    <a:pt x="160" y="116"/>
                    <a:pt x="159" y="115"/>
                  </a:cubicBezTo>
                  <a:cubicBezTo>
                    <a:pt x="159" y="113"/>
                    <a:pt x="158" y="111"/>
                    <a:pt x="157" y="110"/>
                  </a:cubicBezTo>
                  <a:cubicBezTo>
                    <a:pt x="157" y="108"/>
                    <a:pt x="155" y="107"/>
                    <a:pt x="155" y="107"/>
                  </a:cubicBezTo>
                  <a:cubicBezTo>
                    <a:pt x="154" y="106"/>
                    <a:pt x="152" y="106"/>
                    <a:pt x="151" y="106"/>
                  </a:cubicBezTo>
                  <a:cubicBezTo>
                    <a:pt x="151" y="105"/>
                    <a:pt x="150" y="105"/>
                    <a:pt x="150" y="105"/>
                  </a:cubicBezTo>
                  <a:cubicBezTo>
                    <a:pt x="150" y="104"/>
                    <a:pt x="148" y="104"/>
                    <a:pt x="147" y="103"/>
                  </a:cubicBezTo>
                  <a:cubicBezTo>
                    <a:pt x="146" y="103"/>
                    <a:pt x="144" y="101"/>
                    <a:pt x="143" y="101"/>
                  </a:cubicBezTo>
                  <a:cubicBezTo>
                    <a:pt x="142" y="100"/>
                    <a:pt x="139" y="98"/>
                    <a:pt x="138" y="98"/>
                  </a:cubicBezTo>
                  <a:cubicBezTo>
                    <a:pt x="137" y="97"/>
                    <a:pt x="137" y="97"/>
                    <a:pt x="135" y="93"/>
                  </a:cubicBezTo>
                  <a:cubicBezTo>
                    <a:pt x="134" y="90"/>
                    <a:pt x="129" y="77"/>
                    <a:pt x="128" y="73"/>
                  </a:cubicBezTo>
                  <a:cubicBezTo>
                    <a:pt x="127" y="70"/>
                    <a:pt x="118" y="36"/>
                    <a:pt x="115" y="28"/>
                  </a:cubicBezTo>
                  <a:cubicBezTo>
                    <a:pt x="113" y="19"/>
                    <a:pt x="107" y="12"/>
                    <a:pt x="103" y="8"/>
                  </a:cubicBezTo>
                  <a:cubicBezTo>
                    <a:pt x="99" y="4"/>
                    <a:pt x="91" y="1"/>
                    <a:pt x="86" y="1"/>
                  </a:cubicBezTo>
                  <a:cubicBezTo>
                    <a:pt x="81" y="0"/>
                    <a:pt x="76" y="3"/>
                    <a:pt x="74" y="4"/>
                  </a:cubicBezTo>
                  <a:cubicBezTo>
                    <a:pt x="72" y="5"/>
                    <a:pt x="69" y="7"/>
                    <a:pt x="68" y="7"/>
                  </a:cubicBezTo>
                  <a:cubicBezTo>
                    <a:pt x="66" y="7"/>
                    <a:pt x="63" y="10"/>
                    <a:pt x="58" y="13"/>
                  </a:cubicBezTo>
                  <a:cubicBezTo>
                    <a:pt x="54" y="16"/>
                    <a:pt x="52" y="19"/>
                    <a:pt x="51" y="23"/>
                  </a:cubicBezTo>
                  <a:cubicBezTo>
                    <a:pt x="50" y="27"/>
                    <a:pt x="51" y="38"/>
                    <a:pt x="51" y="44"/>
                  </a:cubicBezTo>
                  <a:cubicBezTo>
                    <a:pt x="52" y="51"/>
                    <a:pt x="54" y="58"/>
                    <a:pt x="54" y="61"/>
                  </a:cubicBezTo>
                  <a:cubicBezTo>
                    <a:pt x="54" y="63"/>
                    <a:pt x="55" y="68"/>
                    <a:pt x="56" y="71"/>
                  </a:cubicBezTo>
                  <a:cubicBezTo>
                    <a:pt x="56" y="74"/>
                    <a:pt x="58" y="81"/>
                    <a:pt x="58" y="84"/>
                  </a:cubicBezTo>
                  <a:cubicBezTo>
                    <a:pt x="59" y="87"/>
                    <a:pt x="60" y="88"/>
                    <a:pt x="60" y="90"/>
                  </a:cubicBezTo>
                  <a:cubicBezTo>
                    <a:pt x="60" y="93"/>
                    <a:pt x="59" y="94"/>
                    <a:pt x="58" y="95"/>
                  </a:cubicBezTo>
                  <a:cubicBezTo>
                    <a:pt x="57" y="96"/>
                    <a:pt x="57" y="95"/>
                    <a:pt x="56" y="97"/>
                  </a:cubicBezTo>
                  <a:cubicBezTo>
                    <a:pt x="55" y="98"/>
                    <a:pt x="54" y="100"/>
                    <a:pt x="53" y="101"/>
                  </a:cubicBezTo>
                  <a:cubicBezTo>
                    <a:pt x="52" y="102"/>
                    <a:pt x="52" y="102"/>
                    <a:pt x="51" y="102"/>
                  </a:cubicBezTo>
                  <a:cubicBezTo>
                    <a:pt x="50" y="103"/>
                    <a:pt x="49" y="103"/>
                    <a:pt x="48" y="104"/>
                  </a:cubicBezTo>
                  <a:cubicBezTo>
                    <a:pt x="46" y="104"/>
                    <a:pt x="45" y="105"/>
                    <a:pt x="43" y="106"/>
                  </a:cubicBezTo>
                  <a:cubicBezTo>
                    <a:pt x="41" y="107"/>
                    <a:pt x="40" y="108"/>
                    <a:pt x="39" y="109"/>
                  </a:cubicBezTo>
                  <a:cubicBezTo>
                    <a:pt x="38" y="110"/>
                    <a:pt x="38" y="110"/>
                    <a:pt x="37" y="111"/>
                  </a:cubicBezTo>
                  <a:cubicBezTo>
                    <a:pt x="36" y="112"/>
                    <a:pt x="36" y="111"/>
                    <a:pt x="35" y="112"/>
                  </a:cubicBezTo>
                  <a:cubicBezTo>
                    <a:pt x="34" y="113"/>
                    <a:pt x="33" y="116"/>
                    <a:pt x="32" y="117"/>
                  </a:cubicBezTo>
                  <a:cubicBezTo>
                    <a:pt x="32" y="119"/>
                    <a:pt x="31" y="121"/>
                    <a:pt x="31" y="122"/>
                  </a:cubicBezTo>
                  <a:cubicBezTo>
                    <a:pt x="30" y="124"/>
                    <a:pt x="29" y="128"/>
                    <a:pt x="29" y="130"/>
                  </a:cubicBezTo>
                  <a:cubicBezTo>
                    <a:pt x="29" y="131"/>
                    <a:pt x="28" y="135"/>
                    <a:pt x="28" y="137"/>
                  </a:cubicBezTo>
                  <a:cubicBezTo>
                    <a:pt x="27" y="140"/>
                    <a:pt x="27" y="142"/>
                    <a:pt x="26" y="144"/>
                  </a:cubicBezTo>
                  <a:cubicBezTo>
                    <a:pt x="26" y="147"/>
                    <a:pt x="24" y="154"/>
                    <a:pt x="24" y="158"/>
                  </a:cubicBezTo>
                  <a:cubicBezTo>
                    <a:pt x="23" y="161"/>
                    <a:pt x="21" y="169"/>
                    <a:pt x="21" y="172"/>
                  </a:cubicBezTo>
                  <a:cubicBezTo>
                    <a:pt x="20" y="175"/>
                    <a:pt x="18" y="184"/>
                    <a:pt x="18" y="187"/>
                  </a:cubicBezTo>
                  <a:cubicBezTo>
                    <a:pt x="17" y="189"/>
                    <a:pt x="16" y="196"/>
                    <a:pt x="16" y="197"/>
                  </a:cubicBezTo>
                  <a:cubicBezTo>
                    <a:pt x="16" y="198"/>
                    <a:pt x="15" y="202"/>
                    <a:pt x="15" y="204"/>
                  </a:cubicBezTo>
                  <a:cubicBezTo>
                    <a:pt x="14" y="207"/>
                    <a:pt x="13" y="210"/>
                    <a:pt x="13" y="213"/>
                  </a:cubicBezTo>
                  <a:cubicBezTo>
                    <a:pt x="12" y="215"/>
                    <a:pt x="11" y="219"/>
                    <a:pt x="11" y="221"/>
                  </a:cubicBezTo>
                  <a:cubicBezTo>
                    <a:pt x="11" y="223"/>
                    <a:pt x="12" y="225"/>
                    <a:pt x="12" y="226"/>
                  </a:cubicBezTo>
                  <a:cubicBezTo>
                    <a:pt x="12" y="227"/>
                    <a:pt x="12" y="232"/>
                    <a:pt x="13" y="233"/>
                  </a:cubicBezTo>
                  <a:cubicBezTo>
                    <a:pt x="13" y="233"/>
                    <a:pt x="12" y="234"/>
                    <a:pt x="12" y="236"/>
                  </a:cubicBezTo>
                  <a:cubicBezTo>
                    <a:pt x="12" y="237"/>
                    <a:pt x="11" y="243"/>
                    <a:pt x="11" y="245"/>
                  </a:cubicBezTo>
                  <a:cubicBezTo>
                    <a:pt x="11" y="246"/>
                    <a:pt x="10" y="257"/>
                    <a:pt x="10" y="261"/>
                  </a:cubicBezTo>
                  <a:cubicBezTo>
                    <a:pt x="10" y="265"/>
                    <a:pt x="10" y="270"/>
                    <a:pt x="10" y="277"/>
                  </a:cubicBezTo>
                  <a:cubicBezTo>
                    <a:pt x="9" y="283"/>
                    <a:pt x="8" y="291"/>
                    <a:pt x="8" y="291"/>
                  </a:cubicBezTo>
                  <a:cubicBezTo>
                    <a:pt x="8" y="292"/>
                    <a:pt x="8" y="293"/>
                    <a:pt x="8" y="294"/>
                  </a:cubicBezTo>
                  <a:cubicBezTo>
                    <a:pt x="8" y="295"/>
                    <a:pt x="7" y="301"/>
                    <a:pt x="6" y="303"/>
                  </a:cubicBezTo>
                  <a:cubicBezTo>
                    <a:pt x="6" y="306"/>
                    <a:pt x="5" y="309"/>
                    <a:pt x="4" y="313"/>
                  </a:cubicBezTo>
                  <a:cubicBezTo>
                    <a:pt x="4" y="317"/>
                    <a:pt x="4" y="318"/>
                    <a:pt x="3" y="320"/>
                  </a:cubicBezTo>
                  <a:cubicBezTo>
                    <a:pt x="3" y="321"/>
                    <a:pt x="3" y="322"/>
                    <a:pt x="3" y="324"/>
                  </a:cubicBezTo>
                  <a:cubicBezTo>
                    <a:pt x="3" y="325"/>
                    <a:pt x="3" y="326"/>
                    <a:pt x="2" y="328"/>
                  </a:cubicBezTo>
                  <a:cubicBezTo>
                    <a:pt x="2" y="330"/>
                    <a:pt x="1" y="332"/>
                    <a:pt x="1" y="333"/>
                  </a:cubicBezTo>
                  <a:cubicBezTo>
                    <a:pt x="0" y="334"/>
                    <a:pt x="1" y="334"/>
                    <a:pt x="1" y="335"/>
                  </a:cubicBezTo>
                  <a:cubicBezTo>
                    <a:pt x="1" y="335"/>
                    <a:pt x="2" y="338"/>
                    <a:pt x="3" y="341"/>
                  </a:cubicBezTo>
                  <a:cubicBezTo>
                    <a:pt x="4" y="343"/>
                    <a:pt x="4" y="343"/>
                    <a:pt x="4" y="345"/>
                  </a:cubicBezTo>
                  <a:cubicBezTo>
                    <a:pt x="5" y="346"/>
                    <a:pt x="6" y="346"/>
                    <a:pt x="6" y="346"/>
                  </a:cubicBezTo>
                  <a:cubicBezTo>
                    <a:pt x="6" y="346"/>
                    <a:pt x="6" y="347"/>
                    <a:pt x="8" y="347"/>
                  </a:cubicBezTo>
                  <a:cubicBezTo>
                    <a:pt x="9" y="348"/>
                    <a:pt x="10" y="349"/>
                    <a:pt x="11" y="350"/>
                  </a:cubicBezTo>
                  <a:cubicBezTo>
                    <a:pt x="12" y="351"/>
                    <a:pt x="14" y="352"/>
                    <a:pt x="14" y="353"/>
                  </a:cubicBezTo>
                  <a:cubicBezTo>
                    <a:pt x="14" y="353"/>
                    <a:pt x="15" y="353"/>
                    <a:pt x="16" y="354"/>
                  </a:cubicBezTo>
                  <a:cubicBezTo>
                    <a:pt x="17" y="355"/>
                    <a:pt x="18" y="355"/>
                    <a:pt x="18" y="356"/>
                  </a:cubicBezTo>
                  <a:cubicBezTo>
                    <a:pt x="19" y="356"/>
                    <a:pt x="20" y="357"/>
                    <a:pt x="21" y="358"/>
                  </a:cubicBezTo>
                  <a:cubicBezTo>
                    <a:pt x="21" y="358"/>
                    <a:pt x="21" y="358"/>
                    <a:pt x="22" y="358"/>
                  </a:cubicBezTo>
                  <a:cubicBezTo>
                    <a:pt x="22" y="357"/>
                    <a:pt x="22" y="357"/>
                    <a:pt x="22" y="356"/>
                  </a:cubicBezTo>
                  <a:cubicBezTo>
                    <a:pt x="22" y="355"/>
                    <a:pt x="22" y="354"/>
                    <a:pt x="22" y="354"/>
                  </a:cubicBezTo>
                  <a:cubicBezTo>
                    <a:pt x="22" y="353"/>
                    <a:pt x="22" y="354"/>
                    <a:pt x="23" y="353"/>
                  </a:cubicBezTo>
                  <a:cubicBezTo>
                    <a:pt x="24" y="352"/>
                    <a:pt x="23" y="352"/>
                    <a:pt x="23" y="351"/>
                  </a:cubicBezTo>
                  <a:cubicBezTo>
                    <a:pt x="23" y="350"/>
                    <a:pt x="21" y="349"/>
                    <a:pt x="21" y="348"/>
                  </a:cubicBezTo>
                  <a:cubicBezTo>
                    <a:pt x="20" y="348"/>
                    <a:pt x="19" y="348"/>
                    <a:pt x="19" y="348"/>
                  </a:cubicBezTo>
                  <a:cubicBezTo>
                    <a:pt x="18" y="347"/>
                    <a:pt x="18" y="347"/>
                    <a:pt x="18" y="347"/>
                  </a:cubicBezTo>
                  <a:cubicBezTo>
                    <a:pt x="18" y="346"/>
                    <a:pt x="18" y="345"/>
                    <a:pt x="17" y="345"/>
                  </a:cubicBezTo>
                  <a:cubicBezTo>
                    <a:pt x="17" y="344"/>
                    <a:pt x="14" y="343"/>
                    <a:pt x="14" y="343"/>
                  </a:cubicBezTo>
                  <a:cubicBezTo>
                    <a:pt x="13" y="342"/>
                    <a:pt x="13" y="342"/>
                    <a:pt x="12" y="342"/>
                  </a:cubicBezTo>
                  <a:cubicBezTo>
                    <a:pt x="12" y="341"/>
                    <a:pt x="12" y="341"/>
                    <a:pt x="12" y="340"/>
                  </a:cubicBezTo>
                  <a:cubicBezTo>
                    <a:pt x="12" y="339"/>
                    <a:pt x="11" y="338"/>
                    <a:pt x="11" y="337"/>
                  </a:cubicBezTo>
                  <a:cubicBezTo>
                    <a:pt x="11" y="336"/>
                    <a:pt x="10" y="335"/>
                    <a:pt x="10" y="334"/>
                  </a:cubicBezTo>
                  <a:cubicBezTo>
                    <a:pt x="10" y="334"/>
                    <a:pt x="10" y="333"/>
                    <a:pt x="10" y="333"/>
                  </a:cubicBezTo>
                  <a:cubicBezTo>
                    <a:pt x="10" y="332"/>
                    <a:pt x="10" y="329"/>
                    <a:pt x="10" y="329"/>
                  </a:cubicBezTo>
                  <a:cubicBezTo>
                    <a:pt x="10" y="328"/>
                    <a:pt x="11" y="328"/>
                    <a:pt x="11" y="328"/>
                  </a:cubicBezTo>
                  <a:cubicBezTo>
                    <a:pt x="12" y="328"/>
                    <a:pt x="12" y="327"/>
                    <a:pt x="12" y="327"/>
                  </a:cubicBezTo>
                  <a:cubicBezTo>
                    <a:pt x="12" y="327"/>
                    <a:pt x="12" y="327"/>
                    <a:pt x="13" y="327"/>
                  </a:cubicBezTo>
                  <a:cubicBezTo>
                    <a:pt x="14" y="327"/>
                    <a:pt x="14" y="327"/>
                    <a:pt x="14" y="326"/>
                  </a:cubicBezTo>
                  <a:cubicBezTo>
                    <a:pt x="15" y="326"/>
                    <a:pt x="15" y="326"/>
                    <a:pt x="15" y="327"/>
                  </a:cubicBezTo>
                  <a:cubicBezTo>
                    <a:pt x="16" y="329"/>
                    <a:pt x="15" y="331"/>
                    <a:pt x="15" y="332"/>
                  </a:cubicBezTo>
                  <a:cubicBezTo>
                    <a:pt x="15" y="333"/>
                    <a:pt x="15" y="335"/>
                    <a:pt x="15" y="337"/>
                  </a:cubicBezTo>
                  <a:cubicBezTo>
                    <a:pt x="16" y="338"/>
                    <a:pt x="17" y="341"/>
                    <a:pt x="18" y="342"/>
                  </a:cubicBezTo>
                  <a:cubicBezTo>
                    <a:pt x="19" y="343"/>
                    <a:pt x="21" y="343"/>
                    <a:pt x="22" y="343"/>
                  </a:cubicBezTo>
                  <a:cubicBezTo>
                    <a:pt x="22" y="342"/>
                    <a:pt x="22" y="342"/>
                    <a:pt x="22" y="341"/>
                  </a:cubicBezTo>
                  <a:cubicBezTo>
                    <a:pt x="22" y="341"/>
                    <a:pt x="22" y="339"/>
                    <a:pt x="22" y="338"/>
                  </a:cubicBezTo>
                  <a:cubicBezTo>
                    <a:pt x="22" y="337"/>
                    <a:pt x="22" y="334"/>
                    <a:pt x="21" y="332"/>
                  </a:cubicBezTo>
                  <a:cubicBezTo>
                    <a:pt x="21" y="330"/>
                    <a:pt x="21" y="328"/>
                    <a:pt x="21" y="327"/>
                  </a:cubicBezTo>
                  <a:cubicBezTo>
                    <a:pt x="21" y="325"/>
                    <a:pt x="21" y="323"/>
                    <a:pt x="21" y="322"/>
                  </a:cubicBezTo>
                  <a:cubicBezTo>
                    <a:pt x="21" y="321"/>
                    <a:pt x="21" y="319"/>
                    <a:pt x="22" y="317"/>
                  </a:cubicBezTo>
                  <a:cubicBezTo>
                    <a:pt x="22" y="316"/>
                    <a:pt x="21" y="312"/>
                    <a:pt x="21" y="311"/>
                  </a:cubicBezTo>
                  <a:cubicBezTo>
                    <a:pt x="21" y="309"/>
                    <a:pt x="19" y="306"/>
                    <a:pt x="19" y="305"/>
                  </a:cubicBezTo>
                  <a:cubicBezTo>
                    <a:pt x="18" y="304"/>
                    <a:pt x="18" y="303"/>
                    <a:pt x="18" y="302"/>
                  </a:cubicBezTo>
                  <a:cubicBezTo>
                    <a:pt x="18" y="301"/>
                    <a:pt x="18" y="299"/>
                    <a:pt x="18" y="298"/>
                  </a:cubicBezTo>
                  <a:cubicBezTo>
                    <a:pt x="18" y="298"/>
                    <a:pt x="18" y="298"/>
                    <a:pt x="19" y="298"/>
                  </a:cubicBezTo>
                  <a:cubicBezTo>
                    <a:pt x="19" y="298"/>
                    <a:pt x="20" y="298"/>
                    <a:pt x="21" y="298"/>
                  </a:cubicBezTo>
                  <a:cubicBezTo>
                    <a:pt x="22" y="299"/>
                    <a:pt x="22" y="299"/>
                    <a:pt x="22" y="298"/>
                  </a:cubicBezTo>
                  <a:cubicBezTo>
                    <a:pt x="23" y="298"/>
                    <a:pt x="23" y="298"/>
                    <a:pt x="23" y="299"/>
                  </a:cubicBezTo>
                  <a:cubicBezTo>
                    <a:pt x="23" y="300"/>
                    <a:pt x="23" y="302"/>
                    <a:pt x="23" y="305"/>
                  </a:cubicBezTo>
                  <a:cubicBezTo>
                    <a:pt x="23" y="308"/>
                    <a:pt x="24" y="313"/>
                    <a:pt x="24" y="316"/>
                  </a:cubicBezTo>
                  <a:cubicBezTo>
                    <a:pt x="24" y="318"/>
                    <a:pt x="25" y="326"/>
                    <a:pt x="25" y="330"/>
                  </a:cubicBezTo>
                  <a:cubicBezTo>
                    <a:pt x="26" y="333"/>
                    <a:pt x="26" y="344"/>
                    <a:pt x="26" y="346"/>
                  </a:cubicBezTo>
                  <a:cubicBezTo>
                    <a:pt x="26" y="348"/>
                    <a:pt x="26" y="353"/>
                    <a:pt x="26" y="355"/>
                  </a:cubicBezTo>
                  <a:cubicBezTo>
                    <a:pt x="26" y="356"/>
                    <a:pt x="26" y="359"/>
                    <a:pt x="26" y="361"/>
                  </a:cubicBezTo>
                  <a:cubicBezTo>
                    <a:pt x="26" y="362"/>
                    <a:pt x="26" y="364"/>
                    <a:pt x="25" y="365"/>
                  </a:cubicBezTo>
                  <a:cubicBezTo>
                    <a:pt x="25" y="366"/>
                    <a:pt x="25" y="368"/>
                    <a:pt x="25" y="369"/>
                  </a:cubicBezTo>
                  <a:cubicBezTo>
                    <a:pt x="26" y="370"/>
                    <a:pt x="25" y="373"/>
                    <a:pt x="25" y="376"/>
                  </a:cubicBezTo>
                  <a:cubicBezTo>
                    <a:pt x="25" y="378"/>
                    <a:pt x="23" y="387"/>
                    <a:pt x="23" y="389"/>
                  </a:cubicBezTo>
                  <a:cubicBezTo>
                    <a:pt x="22" y="391"/>
                    <a:pt x="21" y="396"/>
                    <a:pt x="21" y="398"/>
                  </a:cubicBezTo>
                  <a:cubicBezTo>
                    <a:pt x="20" y="399"/>
                    <a:pt x="19" y="403"/>
                    <a:pt x="19" y="405"/>
                  </a:cubicBezTo>
                  <a:cubicBezTo>
                    <a:pt x="18" y="406"/>
                    <a:pt x="17" y="411"/>
                    <a:pt x="17" y="412"/>
                  </a:cubicBezTo>
                  <a:cubicBezTo>
                    <a:pt x="16" y="413"/>
                    <a:pt x="16" y="413"/>
                    <a:pt x="17" y="413"/>
                  </a:cubicBezTo>
                  <a:cubicBezTo>
                    <a:pt x="17" y="413"/>
                    <a:pt x="21" y="414"/>
                    <a:pt x="22" y="414"/>
                  </a:cubicBezTo>
                  <a:cubicBezTo>
                    <a:pt x="22" y="414"/>
                    <a:pt x="22" y="415"/>
                    <a:pt x="22" y="415"/>
                  </a:cubicBezTo>
                  <a:cubicBezTo>
                    <a:pt x="22" y="416"/>
                    <a:pt x="22" y="416"/>
                    <a:pt x="22" y="416"/>
                  </a:cubicBezTo>
                  <a:cubicBezTo>
                    <a:pt x="23" y="417"/>
                    <a:pt x="24" y="417"/>
                    <a:pt x="25" y="417"/>
                  </a:cubicBezTo>
                  <a:cubicBezTo>
                    <a:pt x="27" y="418"/>
                    <a:pt x="32" y="418"/>
                    <a:pt x="33" y="418"/>
                  </a:cubicBezTo>
                  <a:cubicBezTo>
                    <a:pt x="34" y="419"/>
                    <a:pt x="34" y="419"/>
                    <a:pt x="33" y="419"/>
                  </a:cubicBezTo>
                  <a:cubicBezTo>
                    <a:pt x="33" y="420"/>
                    <a:pt x="34" y="420"/>
                    <a:pt x="36" y="421"/>
                  </a:cubicBezTo>
                  <a:cubicBezTo>
                    <a:pt x="37" y="421"/>
                    <a:pt x="40" y="422"/>
                    <a:pt x="41" y="422"/>
                  </a:cubicBezTo>
                  <a:cubicBezTo>
                    <a:pt x="41" y="422"/>
                    <a:pt x="41" y="422"/>
                    <a:pt x="41" y="423"/>
                  </a:cubicBezTo>
                  <a:cubicBezTo>
                    <a:pt x="41" y="423"/>
                    <a:pt x="42" y="426"/>
                    <a:pt x="42" y="428"/>
                  </a:cubicBezTo>
                  <a:cubicBezTo>
                    <a:pt x="43" y="430"/>
                    <a:pt x="44" y="436"/>
                    <a:pt x="45" y="439"/>
                  </a:cubicBezTo>
                  <a:cubicBezTo>
                    <a:pt x="45" y="443"/>
                    <a:pt x="45" y="449"/>
                    <a:pt x="44" y="451"/>
                  </a:cubicBezTo>
                  <a:cubicBezTo>
                    <a:pt x="44" y="454"/>
                    <a:pt x="43" y="459"/>
                    <a:pt x="43" y="463"/>
                  </a:cubicBezTo>
                  <a:cubicBezTo>
                    <a:pt x="43" y="467"/>
                    <a:pt x="42" y="470"/>
                    <a:pt x="43" y="473"/>
                  </a:cubicBezTo>
                  <a:cubicBezTo>
                    <a:pt x="43" y="477"/>
                    <a:pt x="44" y="481"/>
                    <a:pt x="44" y="483"/>
                  </a:cubicBezTo>
                  <a:cubicBezTo>
                    <a:pt x="45" y="486"/>
                    <a:pt x="45" y="495"/>
                    <a:pt x="46" y="500"/>
                  </a:cubicBezTo>
                  <a:cubicBezTo>
                    <a:pt x="46" y="504"/>
                    <a:pt x="47" y="513"/>
                    <a:pt x="48" y="519"/>
                  </a:cubicBezTo>
                  <a:cubicBezTo>
                    <a:pt x="49" y="526"/>
                    <a:pt x="49" y="528"/>
                    <a:pt x="49" y="533"/>
                  </a:cubicBezTo>
                  <a:cubicBezTo>
                    <a:pt x="49" y="543"/>
                    <a:pt x="49" y="547"/>
                    <a:pt x="48" y="548"/>
                  </a:cubicBezTo>
                  <a:cubicBezTo>
                    <a:pt x="48" y="549"/>
                    <a:pt x="46" y="553"/>
                    <a:pt x="45" y="556"/>
                  </a:cubicBezTo>
                  <a:cubicBezTo>
                    <a:pt x="44" y="559"/>
                    <a:pt x="45" y="561"/>
                    <a:pt x="46" y="563"/>
                  </a:cubicBezTo>
                  <a:cubicBezTo>
                    <a:pt x="46" y="564"/>
                    <a:pt x="46" y="565"/>
                    <a:pt x="46" y="566"/>
                  </a:cubicBezTo>
                  <a:cubicBezTo>
                    <a:pt x="46" y="567"/>
                    <a:pt x="45" y="568"/>
                    <a:pt x="45" y="569"/>
                  </a:cubicBezTo>
                  <a:cubicBezTo>
                    <a:pt x="45" y="570"/>
                    <a:pt x="45" y="572"/>
                    <a:pt x="45" y="573"/>
                  </a:cubicBezTo>
                  <a:cubicBezTo>
                    <a:pt x="46" y="575"/>
                    <a:pt x="46" y="576"/>
                    <a:pt x="46" y="578"/>
                  </a:cubicBezTo>
                  <a:cubicBezTo>
                    <a:pt x="46" y="579"/>
                    <a:pt x="46" y="580"/>
                    <a:pt x="47" y="581"/>
                  </a:cubicBezTo>
                  <a:cubicBezTo>
                    <a:pt x="47" y="583"/>
                    <a:pt x="47" y="582"/>
                    <a:pt x="47" y="583"/>
                  </a:cubicBezTo>
                  <a:cubicBezTo>
                    <a:pt x="47" y="585"/>
                    <a:pt x="48" y="588"/>
                    <a:pt x="48" y="590"/>
                  </a:cubicBezTo>
                  <a:cubicBezTo>
                    <a:pt x="49" y="592"/>
                    <a:pt x="49" y="594"/>
                    <a:pt x="49" y="594"/>
                  </a:cubicBezTo>
                  <a:cubicBezTo>
                    <a:pt x="49" y="595"/>
                    <a:pt x="49" y="595"/>
                    <a:pt x="48" y="595"/>
                  </a:cubicBezTo>
                  <a:cubicBezTo>
                    <a:pt x="47" y="595"/>
                    <a:pt x="45" y="595"/>
                    <a:pt x="44" y="596"/>
                  </a:cubicBezTo>
                  <a:cubicBezTo>
                    <a:pt x="43" y="596"/>
                    <a:pt x="40" y="596"/>
                    <a:pt x="40" y="597"/>
                  </a:cubicBezTo>
                  <a:cubicBezTo>
                    <a:pt x="39" y="597"/>
                    <a:pt x="39" y="598"/>
                    <a:pt x="39" y="599"/>
                  </a:cubicBezTo>
                  <a:cubicBezTo>
                    <a:pt x="40" y="600"/>
                    <a:pt x="41" y="601"/>
                    <a:pt x="43" y="601"/>
                  </a:cubicBezTo>
                  <a:cubicBezTo>
                    <a:pt x="45" y="601"/>
                    <a:pt x="47" y="601"/>
                    <a:pt x="48" y="602"/>
                  </a:cubicBezTo>
                  <a:cubicBezTo>
                    <a:pt x="49" y="602"/>
                    <a:pt x="48" y="602"/>
                    <a:pt x="48" y="603"/>
                  </a:cubicBezTo>
                  <a:cubicBezTo>
                    <a:pt x="48" y="605"/>
                    <a:pt x="48" y="605"/>
                    <a:pt x="48" y="608"/>
                  </a:cubicBezTo>
                  <a:cubicBezTo>
                    <a:pt x="48" y="610"/>
                    <a:pt x="48" y="610"/>
                    <a:pt x="49" y="611"/>
                  </a:cubicBezTo>
                  <a:cubicBezTo>
                    <a:pt x="49" y="612"/>
                    <a:pt x="49" y="613"/>
                    <a:pt x="49" y="613"/>
                  </a:cubicBezTo>
                  <a:cubicBezTo>
                    <a:pt x="49" y="614"/>
                    <a:pt x="50" y="614"/>
                    <a:pt x="51" y="615"/>
                  </a:cubicBezTo>
                  <a:cubicBezTo>
                    <a:pt x="52" y="616"/>
                    <a:pt x="53" y="617"/>
                    <a:pt x="54" y="617"/>
                  </a:cubicBezTo>
                  <a:cubicBezTo>
                    <a:pt x="56" y="618"/>
                    <a:pt x="57" y="618"/>
                    <a:pt x="59" y="618"/>
                  </a:cubicBezTo>
                  <a:cubicBezTo>
                    <a:pt x="60" y="619"/>
                    <a:pt x="63" y="619"/>
                    <a:pt x="65" y="619"/>
                  </a:cubicBezTo>
                  <a:cubicBezTo>
                    <a:pt x="66" y="619"/>
                    <a:pt x="70" y="619"/>
                    <a:pt x="71" y="618"/>
                  </a:cubicBezTo>
                  <a:cubicBezTo>
                    <a:pt x="72" y="617"/>
                    <a:pt x="76" y="615"/>
                    <a:pt x="77" y="613"/>
                  </a:cubicBezTo>
                  <a:cubicBezTo>
                    <a:pt x="79" y="611"/>
                    <a:pt x="79" y="609"/>
                    <a:pt x="79" y="606"/>
                  </a:cubicBezTo>
                  <a:cubicBezTo>
                    <a:pt x="79" y="603"/>
                    <a:pt x="78" y="601"/>
                    <a:pt x="78" y="601"/>
                  </a:cubicBezTo>
                  <a:cubicBezTo>
                    <a:pt x="78" y="600"/>
                    <a:pt x="78" y="600"/>
                    <a:pt x="79" y="600"/>
                  </a:cubicBezTo>
                  <a:cubicBezTo>
                    <a:pt x="81" y="599"/>
                    <a:pt x="84" y="597"/>
                    <a:pt x="85" y="596"/>
                  </a:cubicBezTo>
                  <a:cubicBezTo>
                    <a:pt x="87" y="595"/>
                    <a:pt x="88" y="593"/>
                    <a:pt x="89" y="592"/>
                  </a:cubicBezTo>
                  <a:cubicBezTo>
                    <a:pt x="89" y="591"/>
                    <a:pt x="91" y="588"/>
                    <a:pt x="92" y="587"/>
                  </a:cubicBezTo>
                  <a:cubicBezTo>
                    <a:pt x="92" y="584"/>
                    <a:pt x="95" y="581"/>
                    <a:pt x="96" y="580"/>
                  </a:cubicBezTo>
                  <a:cubicBezTo>
                    <a:pt x="96" y="579"/>
                    <a:pt x="100" y="576"/>
                    <a:pt x="101" y="575"/>
                  </a:cubicBezTo>
                  <a:cubicBezTo>
                    <a:pt x="102" y="574"/>
                    <a:pt x="101" y="574"/>
                    <a:pt x="102" y="574"/>
                  </a:cubicBezTo>
                  <a:cubicBezTo>
                    <a:pt x="103" y="574"/>
                    <a:pt x="104" y="574"/>
                    <a:pt x="104" y="573"/>
                  </a:cubicBezTo>
                  <a:cubicBezTo>
                    <a:pt x="105" y="573"/>
                    <a:pt x="105" y="573"/>
                    <a:pt x="106" y="574"/>
                  </a:cubicBezTo>
                  <a:cubicBezTo>
                    <a:pt x="107" y="574"/>
                    <a:pt x="107" y="575"/>
                    <a:pt x="108" y="577"/>
                  </a:cubicBezTo>
                  <a:cubicBezTo>
                    <a:pt x="108" y="578"/>
                    <a:pt x="109" y="589"/>
                    <a:pt x="109" y="591"/>
                  </a:cubicBezTo>
                  <a:cubicBezTo>
                    <a:pt x="109" y="593"/>
                    <a:pt x="109" y="595"/>
                    <a:pt x="109" y="595"/>
                  </a:cubicBezTo>
                  <a:cubicBezTo>
                    <a:pt x="109" y="596"/>
                    <a:pt x="108" y="597"/>
                    <a:pt x="109" y="597"/>
                  </a:cubicBezTo>
                  <a:cubicBezTo>
                    <a:pt x="110" y="597"/>
                    <a:pt x="111" y="597"/>
                    <a:pt x="112" y="597"/>
                  </a:cubicBezTo>
                  <a:cubicBezTo>
                    <a:pt x="112" y="596"/>
                    <a:pt x="112" y="596"/>
                    <a:pt x="112" y="596"/>
                  </a:cubicBezTo>
                  <a:cubicBezTo>
                    <a:pt x="113" y="596"/>
                    <a:pt x="113" y="596"/>
                    <a:pt x="113" y="595"/>
                  </a:cubicBezTo>
                  <a:cubicBezTo>
                    <a:pt x="113" y="595"/>
                    <a:pt x="112" y="592"/>
                    <a:pt x="112" y="587"/>
                  </a:cubicBezTo>
                  <a:cubicBezTo>
                    <a:pt x="111" y="582"/>
                    <a:pt x="112" y="576"/>
                    <a:pt x="112" y="574"/>
                  </a:cubicBezTo>
                  <a:cubicBezTo>
                    <a:pt x="112" y="571"/>
                    <a:pt x="114" y="569"/>
                    <a:pt x="115" y="568"/>
                  </a:cubicBezTo>
                  <a:cubicBezTo>
                    <a:pt x="116" y="566"/>
                    <a:pt x="117" y="564"/>
                    <a:pt x="117" y="564"/>
                  </a:cubicBezTo>
                  <a:cubicBezTo>
                    <a:pt x="118" y="563"/>
                    <a:pt x="118" y="563"/>
                    <a:pt x="118" y="562"/>
                  </a:cubicBezTo>
                  <a:cubicBezTo>
                    <a:pt x="118" y="562"/>
                    <a:pt x="118" y="561"/>
                    <a:pt x="118" y="560"/>
                  </a:cubicBezTo>
                  <a:cubicBezTo>
                    <a:pt x="118" y="559"/>
                    <a:pt x="117" y="555"/>
                    <a:pt x="116" y="553"/>
                  </a:cubicBezTo>
                  <a:cubicBezTo>
                    <a:pt x="115" y="551"/>
                    <a:pt x="112" y="547"/>
                    <a:pt x="111" y="546"/>
                  </a:cubicBezTo>
                  <a:cubicBezTo>
                    <a:pt x="109" y="544"/>
                    <a:pt x="108" y="544"/>
                    <a:pt x="108" y="544"/>
                  </a:cubicBezTo>
                  <a:cubicBezTo>
                    <a:pt x="107" y="543"/>
                    <a:pt x="108" y="543"/>
                    <a:pt x="107" y="543"/>
                  </a:cubicBezTo>
                  <a:cubicBezTo>
                    <a:pt x="107" y="543"/>
                    <a:pt x="107" y="542"/>
                    <a:pt x="106" y="539"/>
                  </a:cubicBezTo>
                  <a:cubicBezTo>
                    <a:pt x="106" y="536"/>
                    <a:pt x="105" y="532"/>
                    <a:pt x="104" y="527"/>
                  </a:cubicBezTo>
                  <a:cubicBezTo>
                    <a:pt x="103" y="523"/>
                    <a:pt x="103" y="517"/>
                    <a:pt x="103" y="514"/>
                  </a:cubicBezTo>
                  <a:cubicBezTo>
                    <a:pt x="103" y="511"/>
                    <a:pt x="103" y="499"/>
                    <a:pt x="103" y="496"/>
                  </a:cubicBezTo>
                  <a:cubicBezTo>
                    <a:pt x="102" y="494"/>
                    <a:pt x="102" y="483"/>
                    <a:pt x="102" y="479"/>
                  </a:cubicBezTo>
                  <a:cubicBezTo>
                    <a:pt x="102" y="476"/>
                    <a:pt x="103" y="474"/>
                    <a:pt x="103" y="472"/>
                  </a:cubicBezTo>
                  <a:cubicBezTo>
                    <a:pt x="104" y="470"/>
                    <a:pt x="105" y="466"/>
                    <a:pt x="105" y="459"/>
                  </a:cubicBezTo>
                  <a:cubicBezTo>
                    <a:pt x="105" y="453"/>
                    <a:pt x="104" y="445"/>
                    <a:pt x="103" y="440"/>
                  </a:cubicBezTo>
                  <a:cubicBezTo>
                    <a:pt x="102" y="435"/>
                    <a:pt x="100" y="432"/>
                    <a:pt x="100" y="431"/>
                  </a:cubicBezTo>
                  <a:cubicBezTo>
                    <a:pt x="100" y="430"/>
                    <a:pt x="100" y="430"/>
                    <a:pt x="101" y="430"/>
                  </a:cubicBezTo>
                  <a:cubicBezTo>
                    <a:pt x="102" y="430"/>
                    <a:pt x="107" y="429"/>
                    <a:pt x="108" y="429"/>
                  </a:cubicBezTo>
                  <a:cubicBezTo>
                    <a:pt x="108" y="429"/>
                    <a:pt x="108" y="429"/>
                    <a:pt x="108" y="428"/>
                  </a:cubicBezTo>
                  <a:cubicBezTo>
                    <a:pt x="108" y="428"/>
                    <a:pt x="108" y="426"/>
                    <a:pt x="108" y="425"/>
                  </a:cubicBezTo>
                  <a:cubicBezTo>
                    <a:pt x="108" y="424"/>
                    <a:pt x="108" y="424"/>
                    <a:pt x="109" y="424"/>
                  </a:cubicBezTo>
                  <a:cubicBezTo>
                    <a:pt x="110" y="424"/>
                    <a:pt x="114" y="423"/>
                    <a:pt x="115" y="423"/>
                  </a:cubicBezTo>
                  <a:cubicBezTo>
                    <a:pt x="116" y="423"/>
                    <a:pt x="118" y="422"/>
                    <a:pt x="118" y="422"/>
                  </a:cubicBezTo>
                  <a:cubicBezTo>
                    <a:pt x="118" y="422"/>
                    <a:pt x="118" y="422"/>
                    <a:pt x="118" y="421"/>
                  </a:cubicBezTo>
                  <a:cubicBezTo>
                    <a:pt x="118" y="421"/>
                    <a:pt x="117" y="418"/>
                    <a:pt x="117" y="417"/>
                  </a:cubicBezTo>
                  <a:cubicBezTo>
                    <a:pt x="117" y="416"/>
                    <a:pt x="117" y="415"/>
                    <a:pt x="117" y="415"/>
                  </a:cubicBezTo>
                  <a:cubicBezTo>
                    <a:pt x="116" y="414"/>
                    <a:pt x="116" y="412"/>
                    <a:pt x="115" y="408"/>
                  </a:cubicBezTo>
                  <a:cubicBezTo>
                    <a:pt x="114" y="405"/>
                    <a:pt x="113" y="397"/>
                    <a:pt x="112" y="393"/>
                  </a:cubicBezTo>
                  <a:cubicBezTo>
                    <a:pt x="111" y="389"/>
                    <a:pt x="110" y="381"/>
                    <a:pt x="110" y="376"/>
                  </a:cubicBezTo>
                  <a:cubicBezTo>
                    <a:pt x="109" y="371"/>
                    <a:pt x="110" y="361"/>
                    <a:pt x="110" y="360"/>
                  </a:cubicBezTo>
                  <a:cubicBezTo>
                    <a:pt x="110" y="359"/>
                    <a:pt x="110" y="359"/>
                    <a:pt x="111" y="358"/>
                  </a:cubicBezTo>
                  <a:cubicBezTo>
                    <a:pt x="111" y="357"/>
                    <a:pt x="111" y="357"/>
                    <a:pt x="111" y="358"/>
                  </a:cubicBezTo>
                  <a:cubicBezTo>
                    <a:pt x="112" y="358"/>
                    <a:pt x="112" y="358"/>
                    <a:pt x="113" y="358"/>
                  </a:cubicBezTo>
                  <a:cubicBezTo>
                    <a:pt x="113" y="358"/>
                    <a:pt x="113" y="357"/>
                    <a:pt x="114" y="357"/>
                  </a:cubicBezTo>
                  <a:cubicBezTo>
                    <a:pt x="115" y="356"/>
                    <a:pt x="116" y="354"/>
                    <a:pt x="117" y="354"/>
                  </a:cubicBezTo>
                  <a:cubicBezTo>
                    <a:pt x="117" y="353"/>
                    <a:pt x="118" y="352"/>
                    <a:pt x="118" y="352"/>
                  </a:cubicBezTo>
                  <a:cubicBezTo>
                    <a:pt x="118" y="352"/>
                    <a:pt x="119" y="352"/>
                    <a:pt x="119" y="352"/>
                  </a:cubicBezTo>
                  <a:cubicBezTo>
                    <a:pt x="120" y="353"/>
                    <a:pt x="121" y="353"/>
                    <a:pt x="121" y="353"/>
                  </a:cubicBezTo>
                  <a:cubicBezTo>
                    <a:pt x="121" y="352"/>
                    <a:pt x="121" y="352"/>
                    <a:pt x="122" y="352"/>
                  </a:cubicBezTo>
                  <a:cubicBezTo>
                    <a:pt x="122" y="352"/>
                    <a:pt x="123" y="351"/>
                    <a:pt x="124" y="350"/>
                  </a:cubicBezTo>
                  <a:cubicBezTo>
                    <a:pt x="125" y="348"/>
                    <a:pt x="125" y="348"/>
                    <a:pt x="126" y="347"/>
                  </a:cubicBezTo>
                  <a:cubicBezTo>
                    <a:pt x="126" y="345"/>
                    <a:pt x="127" y="344"/>
                    <a:pt x="128" y="344"/>
                  </a:cubicBezTo>
                  <a:cubicBezTo>
                    <a:pt x="128" y="343"/>
                    <a:pt x="129" y="342"/>
                    <a:pt x="129" y="341"/>
                  </a:cubicBezTo>
                  <a:cubicBezTo>
                    <a:pt x="128" y="340"/>
                    <a:pt x="129" y="337"/>
                    <a:pt x="130" y="336"/>
                  </a:cubicBezTo>
                  <a:cubicBezTo>
                    <a:pt x="130" y="334"/>
                    <a:pt x="131" y="333"/>
                    <a:pt x="131" y="332"/>
                  </a:cubicBezTo>
                  <a:cubicBezTo>
                    <a:pt x="132" y="331"/>
                    <a:pt x="132" y="327"/>
                    <a:pt x="132" y="326"/>
                  </a:cubicBezTo>
                  <a:cubicBezTo>
                    <a:pt x="132" y="325"/>
                    <a:pt x="133" y="320"/>
                    <a:pt x="134" y="318"/>
                  </a:cubicBezTo>
                  <a:cubicBezTo>
                    <a:pt x="134" y="316"/>
                    <a:pt x="134" y="313"/>
                    <a:pt x="134" y="310"/>
                  </a:cubicBezTo>
                  <a:cubicBezTo>
                    <a:pt x="133" y="308"/>
                    <a:pt x="134" y="304"/>
                    <a:pt x="135" y="303"/>
                  </a:cubicBezTo>
                  <a:cubicBezTo>
                    <a:pt x="135" y="302"/>
                    <a:pt x="137" y="300"/>
                    <a:pt x="137" y="299"/>
                  </a:cubicBezTo>
                  <a:cubicBezTo>
                    <a:pt x="138" y="298"/>
                    <a:pt x="138" y="296"/>
                    <a:pt x="138" y="295"/>
                  </a:cubicBezTo>
                  <a:cubicBezTo>
                    <a:pt x="138" y="294"/>
                    <a:pt x="139" y="294"/>
                    <a:pt x="139" y="294"/>
                  </a:cubicBezTo>
                  <a:cubicBezTo>
                    <a:pt x="140" y="294"/>
                    <a:pt x="140" y="294"/>
                    <a:pt x="140" y="295"/>
                  </a:cubicBezTo>
                  <a:cubicBezTo>
                    <a:pt x="140" y="295"/>
                    <a:pt x="140" y="296"/>
                    <a:pt x="140" y="297"/>
                  </a:cubicBezTo>
                  <a:cubicBezTo>
                    <a:pt x="140" y="297"/>
                    <a:pt x="140" y="297"/>
                    <a:pt x="141" y="295"/>
                  </a:cubicBezTo>
                  <a:cubicBezTo>
                    <a:pt x="142" y="294"/>
                    <a:pt x="143" y="289"/>
                    <a:pt x="143" y="287"/>
                  </a:cubicBezTo>
                  <a:cubicBezTo>
                    <a:pt x="144" y="284"/>
                    <a:pt x="145" y="278"/>
                    <a:pt x="146" y="276"/>
                  </a:cubicBezTo>
                  <a:cubicBezTo>
                    <a:pt x="146" y="275"/>
                    <a:pt x="146" y="274"/>
                    <a:pt x="146" y="273"/>
                  </a:cubicBezTo>
                  <a:cubicBezTo>
                    <a:pt x="146" y="273"/>
                    <a:pt x="147" y="271"/>
                    <a:pt x="147" y="269"/>
                  </a:cubicBezTo>
                  <a:cubicBezTo>
                    <a:pt x="147" y="268"/>
                    <a:pt x="147" y="268"/>
                    <a:pt x="148" y="268"/>
                  </a:cubicBezTo>
                  <a:cubicBezTo>
                    <a:pt x="148" y="268"/>
                    <a:pt x="148" y="268"/>
                    <a:pt x="148" y="268"/>
                  </a:cubicBezTo>
                  <a:cubicBezTo>
                    <a:pt x="148" y="267"/>
                    <a:pt x="148" y="267"/>
                    <a:pt x="149" y="266"/>
                  </a:cubicBezTo>
                  <a:cubicBezTo>
                    <a:pt x="149" y="266"/>
                    <a:pt x="150" y="265"/>
                    <a:pt x="151" y="263"/>
                  </a:cubicBezTo>
                  <a:cubicBezTo>
                    <a:pt x="152" y="261"/>
                    <a:pt x="153" y="259"/>
                    <a:pt x="154" y="258"/>
                  </a:cubicBezTo>
                  <a:cubicBezTo>
                    <a:pt x="155" y="256"/>
                    <a:pt x="155" y="255"/>
                    <a:pt x="156" y="254"/>
                  </a:cubicBezTo>
                  <a:cubicBezTo>
                    <a:pt x="156" y="253"/>
                    <a:pt x="157" y="251"/>
                    <a:pt x="157" y="251"/>
                  </a:cubicBezTo>
                  <a:cubicBezTo>
                    <a:pt x="157" y="250"/>
                    <a:pt x="158" y="250"/>
                    <a:pt x="158" y="249"/>
                  </a:cubicBezTo>
                  <a:cubicBezTo>
                    <a:pt x="158" y="248"/>
                    <a:pt x="158" y="247"/>
                    <a:pt x="158" y="246"/>
                  </a:cubicBezTo>
                  <a:cubicBezTo>
                    <a:pt x="158" y="246"/>
                    <a:pt x="158" y="245"/>
                    <a:pt x="158" y="244"/>
                  </a:cubicBezTo>
                  <a:cubicBezTo>
                    <a:pt x="158" y="243"/>
                    <a:pt x="158" y="242"/>
                    <a:pt x="158" y="241"/>
                  </a:cubicBezTo>
                  <a:cubicBezTo>
                    <a:pt x="159" y="241"/>
                    <a:pt x="159" y="239"/>
                    <a:pt x="159" y="238"/>
                  </a:cubicBezTo>
                  <a:cubicBezTo>
                    <a:pt x="159" y="238"/>
                    <a:pt x="159" y="237"/>
                    <a:pt x="159" y="236"/>
                  </a:cubicBezTo>
                  <a:cubicBezTo>
                    <a:pt x="160" y="235"/>
                    <a:pt x="161" y="231"/>
                    <a:pt x="162" y="228"/>
                  </a:cubicBezTo>
                  <a:cubicBezTo>
                    <a:pt x="163" y="225"/>
                    <a:pt x="164" y="220"/>
                    <a:pt x="164" y="218"/>
                  </a:cubicBezTo>
                  <a:cubicBezTo>
                    <a:pt x="165" y="215"/>
                    <a:pt x="164" y="214"/>
                    <a:pt x="163" y="213"/>
                  </a:cubicBezTo>
                  <a:close/>
                  <a:moveTo>
                    <a:pt x="80" y="547"/>
                  </a:moveTo>
                  <a:cubicBezTo>
                    <a:pt x="79" y="551"/>
                    <a:pt x="79" y="555"/>
                    <a:pt x="79" y="557"/>
                  </a:cubicBezTo>
                  <a:cubicBezTo>
                    <a:pt x="78" y="559"/>
                    <a:pt x="77" y="564"/>
                    <a:pt x="75" y="567"/>
                  </a:cubicBezTo>
                  <a:cubicBezTo>
                    <a:pt x="74" y="570"/>
                    <a:pt x="73" y="574"/>
                    <a:pt x="72" y="575"/>
                  </a:cubicBezTo>
                  <a:cubicBezTo>
                    <a:pt x="71" y="577"/>
                    <a:pt x="72" y="577"/>
                    <a:pt x="71" y="576"/>
                  </a:cubicBezTo>
                  <a:cubicBezTo>
                    <a:pt x="71" y="574"/>
                    <a:pt x="70" y="571"/>
                    <a:pt x="69" y="569"/>
                  </a:cubicBezTo>
                  <a:cubicBezTo>
                    <a:pt x="68" y="567"/>
                    <a:pt x="68" y="567"/>
                    <a:pt x="67" y="566"/>
                  </a:cubicBezTo>
                  <a:cubicBezTo>
                    <a:pt x="67" y="565"/>
                    <a:pt x="67" y="566"/>
                    <a:pt x="67" y="565"/>
                  </a:cubicBezTo>
                  <a:cubicBezTo>
                    <a:pt x="67" y="564"/>
                    <a:pt x="67" y="562"/>
                    <a:pt x="68" y="562"/>
                  </a:cubicBezTo>
                  <a:cubicBezTo>
                    <a:pt x="68" y="561"/>
                    <a:pt x="68" y="558"/>
                    <a:pt x="67" y="557"/>
                  </a:cubicBezTo>
                  <a:cubicBezTo>
                    <a:pt x="67" y="557"/>
                    <a:pt x="67" y="555"/>
                    <a:pt x="67" y="553"/>
                  </a:cubicBezTo>
                  <a:cubicBezTo>
                    <a:pt x="66" y="551"/>
                    <a:pt x="67" y="540"/>
                    <a:pt x="67" y="540"/>
                  </a:cubicBezTo>
                  <a:cubicBezTo>
                    <a:pt x="68" y="544"/>
                    <a:pt x="68" y="533"/>
                    <a:pt x="69" y="527"/>
                  </a:cubicBezTo>
                  <a:cubicBezTo>
                    <a:pt x="71" y="522"/>
                    <a:pt x="72" y="518"/>
                    <a:pt x="73" y="510"/>
                  </a:cubicBezTo>
                  <a:cubicBezTo>
                    <a:pt x="74" y="505"/>
                    <a:pt x="74" y="501"/>
                    <a:pt x="74" y="500"/>
                  </a:cubicBezTo>
                  <a:cubicBezTo>
                    <a:pt x="75" y="499"/>
                    <a:pt x="75" y="498"/>
                    <a:pt x="75" y="499"/>
                  </a:cubicBezTo>
                  <a:cubicBezTo>
                    <a:pt x="75" y="501"/>
                    <a:pt x="77" y="505"/>
                    <a:pt x="77" y="511"/>
                  </a:cubicBezTo>
                  <a:cubicBezTo>
                    <a:pt x="78" y="517"/>
                    <a:pt x="80" y="529"/>
                    <a:pt x="80" y="535"/>
                  </a:cubicBezTo>
                  <a:cubicBezTo>
                    <a:pt x="80" y="541"/>
                    <a:pt x="80" y="544"/>
                    <a:pt x="80" y="547"/>
                  </a:cubicBezTo>
                  <a:close/>
                  <a:moveTo>
                    <a:pt x="130" y="228"/>
                  </a:moveTo>
                  <a:cubicBezTo>
                    <a:pt x="130" y="229"/>
                    <a:pt x="128" y="232"/>
                    <a:pt x="128" y="234"/>
                  </a:cubicBezTo>
                  <a:cubicBezTo>
                    <a:pt x="127" y="237"/>
                    <a:pt x="127" y="240"/>
                    <a:pt x="127" y="243"/>
                  </a:cubicBezTo>
                  <a:cubicBezTo>
                    <a:pt x="127" y="246"/>
                    <a:pt x="126" y="251"/>
                    <a:pt x="126" y="252"/>
                  </a:cubicBezTo>
                  <a:cubicBezTo>
                    <a:pt x="126" y="253"/>
                    <a:pt x="126" y="254"/>
                    <a:pt x="126" y="255"/>
                  </a:cubicBezTo>
                  <a:cubicBezTo>
                    <a:pt x="126" y="256"/>
                    <a:pt x="125" y="258"/>
                    <a:pt x="125" y="256"/>
                  </a:cubicBezTo>
                  <a:cubicBezTo>
                    <a:pt x="125" y="253"/>
                    <a:pt x="125" y="253"/>
                    <a:pt x="125" y="249"/>
                  </a:cubicBezTo>
                  <a:cubicBezTo>
                    <a:pt x="124" y="246"/>
                    <a:pt x="123" y="243"/>
                    <a:pt x="123" y="241"/>
                  </a:cubicBezTo>
                  <a:cubicBezTo>
                    <a:pt x="123" y="238"/>
                    <a:pt x="123" y="237"/>
                    <a:pt x="122" y="236"/>
                  </a:cubicBezTo>
                  <a:cubicBezTo>
                    <a:pt x="122" y="234"/>
                    <a:pt x="122" y="231"/>
                    <a:pt x="121" y="229"/>
                  </a:cubicBezTo>
                  <a:cubicBezTo>
                    <a:pt x="120" y="228"/>
                    <a:pt x="119" y="228"/>
                    <a:pt x="120" y="227"/>
                  </a:cubicBezTo>
                  <a:cubicBezTo>
                    <a:pt x="120" y="227"/>
                    <a:pt x="120" y="226"/>
                    <a:pt x="120" y="225"/>
                  </a:cubicBezTo>
                  <a:cubicBezTo>
                    <a:pt x="119" y="224"/>
                    <a:pt x="119" y="223"/>
                    <a:pt x="118" y="222"/>
                  </a:cubicBezTo>
                  <a:cubicBezTo>
                    <a:pt x="118" y="222"/>
                    <a:pt x="117" y="221"/>
                    <a:pt x="117" y="221"/>
                  </a:cubicBezTo>
                  <a:cubicBezTo>
                    <a:pt x="117" y="220"/>
                    <a:pt x="118" y="220"/>
                    <a:pt x="118" y="220"/>
                  </a:cubicBezTo>
                  <a:cubicBezTo>
                    <a:pt x="119" y="220"/>
                    <a:pt x="120" y="220"/>
                    <a:pt x="122" y="220"/>
                  </a:cubicBezTo>
                  <a:cubicBezTo>
                    <a:pt x="123" y="219"/>
                    <a:pt x="123" y="219"/>
                    <a:pt x="124" y="219"/>
                  </a:cubicBezTo>
                  <a:cubicBezTo>
                    <a:pt x="125" y="218"/>
                    <a:pt x="126" y="218"/>
                    <a:pt x="126" y="217"/>
                  </a:cubicBezTo>
                  <a:cubicBezTo>
                    <a:pt x="126" y="216"/>
                    <a:pt x="126" y="214"/>
                    <a:pt x="127" y="213"/>
                  </a:cubicBezTo>
                  <a:cubicBezTo>
                    <a:pt x="128" y="212"/>
                    <a:pt x="128" y="210"/>
                    <a:pt x="128" y="209"/>
                  </a:cubicBezTo>
                  <a:cubicBezTo>
                    <a:pt x="128" y="208"/>
                    <a:pt x="128" y="205"/>
                    <a:pt x="128" y="204"/>
                  </a:cubicBezTo>
                  <a:cubicBezTo>
                    <a:pt x="128" y="203"/>
                    <a:pt x="128" y="202"/>
                    <a:pt x="127" y="201"/>
                  </a:cubicBezTo>
                  <a:cubicBezTo>
                    <a:pt x="127" y="200"/>
                    <a:pt x="126" y="199"/>
                    <a:pt x="127" y="198"/>
                  </a:cubicBezTo>
                  <a:cubicBezTo>
                    <a:pt x="127" y="198"/>
                    <a:pt x="127" y="197"/>
                    <a:pt x="128" y="196"/>
                  </a:cubicBezTo>
                  <a:cubicBezTo>
                    <a:pt x="128" y="196"/>
                    <a:pt x="128" y="196"/>
                    <a:pt x="128" y="196"/>
                  </a:cubicBezTo>
                  <a:cubicBezTo>
                    <a:pt x="128" y="196"/>
                    <a:pt x="129" y="200"/>
                    <a:pt x="129" y="201"/>
                  </a:cubicBezTo>
                  <a:cubicBezTo>
                    <a:pt x="129" y="203"/>
                    <a:pt x="130" y="209"/>
                    <a:pt x="130" y="210"/>
                  </a:cubicBezTo>
                  <a:cubicBezTo>
                    <a:pt x="131" y="211"/>
                    <a:pt x="131" y="211"/>
                    <a:pt x="130" y="212"/>
                  </a:cubicBezTo>
                  <a:cubicBezTo>
                    <a:pt x="130" y="213"/>
                    <a:pt x="129" y="213"/>
                    <a:pt x="129" y="214"/>
                  </a:cubicBezTo>
                  <a:cubicBezTo>
                    <a:pt x="129" y="215"/>
                    <a:pt x="128" y="216"/>
                    <a:pt x="128" y="218"/>
                  </a:cubicBezTo>
                  <a:cubicBezTo>
                    <a:pt x="129" y="219"/>
                    <a:pt x="129" y="220"/>
                    <a:pt x="129" y="221"/>
                  </a:cubicBezTo>
                  <a:cubicBezTo>
                    <a:pt x="130" y="222"/>
                    <a:pt x="130" y="224"/>
                    <a:pt x="130" y="225"/>
                  </a:cubicBezTo>
                  <a:cubicBezTo>
                    <a:pt x="130" y="226"/>
                    <a:pt x="131" y="227"/>
                    <a:pt x="131" y="227"/>
                  </a:cubicBezTo>
                  <a:cubicBezTo>
                    <a:pt x="131" y="228"/>
                    <a:pt x="131" y="228"/>
                    <a:pt x="130" y="2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Freeform 13"/>
            <p:cNvSpPr>
              <a:spLocks/>
            </p:cNvSpPr>
            <p:nvPr/>
          </p:nvSpPr>
          <p:spPr bwMode="auto">
            <a:xfrm>
              <a:off x="3475038" y="3487738"/>
              <a:ext cx="803275" cy="2362200"/>
            </a:xfrm>
            <a:custGeom>
              <a:avLst/>
              <a:gdLst>
                <a:gd name="T0" fmla="*/ 211 w 214"/>
                <a:gd name="T1" fmla="*/ 149 h 630"/>
                <a:gd name="T2" fmla="*/ 208 w 214"/>
                <a:gd name="T3" fmla="*/ 129 h 630"/>
                <a:gd name="T4" fmla="*/ 202 w 214"/>
                <a:gd name="T5" fmla="*/ 117 h 630"/>
                <a:gd name="T6" fmla="*/ 179 w 214"/>
                <a:gd name="T7" fmla="*/ 110 h 630"/>
                <a:gd name="T8" fmla="*/ 161 w 214"/>
                <a:gd name="T9" fmla="*/ 91 h 630"/>
                <a:gd name="T10" fmla="*/ 170 w 214"/>
                <a:gd name="T11" fmla="*/ 60 h 630"/>
                <a:gd name="T12" fmla="*/ 176 w 214"/>
                <a:gd name="T13" fmla="*/ 37 h 630"/>
                <a:gd name="T14" fmla="*/ 127 w 214"/>
                <a:gd name="T15" fmla="*/ 8 h 630"/>
                <a:gd name="T16" fmla="*/ 113 w 214"/>
                <a:gd name="T17" fmla="*/ 42 h 630"/>
                <a:gd name="T18" fmla="*/ 121 w 214"/>
                <a:gd name="T19" fmla="*/ 62 h 630"/>
                <a:gd name="T20" fmla="*/ 123 w 214"/>
                <a:gd name="T21" fmla="*/ 83 h 630"/>
                <a:gd name="T22" fmla="*/ 101 w 214"/>
                <a:gd name="T23" fmla="*/ 91 h 630"/>
                <a:gd name="T24" fmla="*/ 78 w 214"/>
                <a:gd name="T25" fmla="*/ 91 h 630"/>
                <a:gd name="T26" fmla="*/ 63 w 214"/>
                <a:gd name="T27" fmla="*/ 121 h 630"/>
                <a:gd name="T28" fmla="*/ 61 w 214"/>
                <a:gd name="T29" fmla="*/ 192 h 630"/>
                <a:gd name="T30" fmla="*/ 69 w 214"/>
                <a:gd name="T31" fmla="*/ 201 h 630"/>
                <a:gd name="T32" fmla="*/ 73 w 214"/>
                <a:gd name="T33" fmla="*/ 208 h 630"/>
                <a:gd name="T34" fmla="*/ 77 w 214"/>
                <a:gd name="T35" fmla="*/ 224 h 630"/>
                <a:gd name="T36" fmla="*/ 72 w 214"/>
                <a:gd name="T37" fmla="*/ 241 h 630"/>
                <a:gd name="T38" fmla="*/ 67 w 214"/>
                <a:gd name="T39" fmla="*/ 302 h 630"/>
                <a:gd name="T40" fmla="*/ 67 w 214"/>
                <a:gd name="T41" fmla="*/ 314 h 630"/>
                <a:gd name="T42" fmla="*/ 66 w 214"/>
                <a:gd name="T43" fmla="*/ 330 h 630"/>
                <a:gd name="T44" fmla="*/ 62 w 214"/>
                <a:gd name="T45" fmla="*/ 349 h 630"/>
                <a:gd name="T46" fmla="*/ 56 w 214"/>
                <a:gd name="T47" fmla="*/ 423 h 630"/>
                <a:gd name="T48" fmla="*/ 47 w 214"/>
                <a:gd name="T49" fmla="*/ 462 h 630"/>
                <a:gd name="T50" fmla="*/ 40 w 214"/>
                <a:gd name="T51" fmla="*/ 495 h 630"/>
                <a:gd name="T52" fmla="*/ 29 w 214"/>
                <a:gd name="T53" fmla="*/ 547 h 630"/>
                <a:gd name="T54" fmla="*/ 18 w 214"/>
                <a:gd name="T55" fmla="*/ 588 h 630"/>
                <a:gd name="T56" fmla="*/ 15 w 214"/>
                <a:gd name="T57" fmla="*/ 607 h 630"/>
                <a:gd name="T58" fmla="*/ 8 w 214"/>
                <a:gd name="T59" fmla="*/ 614 h 630"/>
                <a:gd name="T60" fmla="*/ 1 w 214"/>
                <a:gd name="T61" fmla="*/ 623 h 630"/>
                <a:gd name="T62" fmla="*/ 12 w 214"/>
                <a:gd name="T63" fmla="*/ 630 h 630"/>
                <a:gd name="T64" fmla="*/ 39 w 214"/>
                <a:gd name="T65" fmla="*/ 614 h 630"/>
                <a:gd name="T66" fmla="*/ 47 w 214"/>
                <a:gd name="T67" fmla="*/ 613 h 630"/>
                <a:gd name="T68" fmla="*/ 58 w 214"/>
                <a:gd name="T69" fmla="*/ 613 h 630"/>
                <a:gd name="T70" fmla="*/ 81 w 214"/>
                <a:gd name="T71" fmla="*/ 616 h 630"/>
                <a:gd name="T72" fmla="*/ 86 w 214"/>
                <a:gd name="T73" fmla="*/ 606 h 630"/>
                <a:gd name="T74" fmla="*/ 96 w 214"/>
                <a:gd name="T75" fmla="*/ 521 h 630"/>
                <a:gd name="T76" fmla="*/ 100 w 214"/>
                <a:gd name="T77" fmla="*/ 460 h 630"/>
                <a:gd name="T78" fmla="*/ 104 w 214"/>
                <a:gd name="T79" fmla="*/ 430 h 630"/>
                <a:gd name="T80" fmla="*/ 110 w 214"/>
                <a:gd name="T81" fmla="*/ 404 h 630"/>
                <a:gd name="T82" fmla="*/ 132 w 214"/>
                <a:gd name="T83" fmla="*/ 342 h 630"/>
                <a:gd name="T84" fmla="*/ 142 w 214"/>
                <a:gd name="T85" fmla="*/ 334 h 630"/>
                <a:gd name="T86" fmla="*/ 149 w 214"/>
                <a:gd name="T87" fmla="*/ 398 h 630"/>
                <a:gd name="T88" fmla="*/ 151 w 214"/>
                <a:gd name="T89" fmla="*/ 436 h 630"/>
                <a:gd name="T90" fmla="*/ 152 w 214"/>
                <a:gd name="T91" fmla="*/ 501 h 630"/>
                <a:gd name="T92" fmla="*/ 148 w 214"/>
                <a:gd name="T93" fmla="*/ 578 h 630"/>
                <a:gd name="T94" fmla="*/ 155 w 214"/>
                <a:gd name="T95" fmla="*/ 610 h 630"/>
                <a:gd name="T96" fmla="*/ 164 w 214"/>
                <a:gd name="T97" fmla="*/ 620 h 630"/>
                <a:gd name="T98" fmla="*/ 195 w 214"/>
                <a:gd name="T99" fmla="*/ 624 h 630"/>
                <a:gd name="T100" fmla="*/ 203 w 214"/>
                <a:gd name="T101" fmla="*/ 611 h 630"/>
                <a:gd name="T102" fmla="*/ 212 w 214"/>
                <a:gd name="T103" fmla="*/ 602 h 630"/>
                <a:gd name="T104" fmla="*/ 213 w 214"/>
                <a:gd name="T105" fmla="*/ 567 h 630"/>
                <a:gd name="T106" fmla="*/ 208 w 214"/>
                <a:gd name="T107" fmla="*/ 511 h 630"/>
                <a:gd name="T108" fmla="*/ 203 w 214"/>
                <a:gd name="T109" fmla="*/ 456 h 630"/>
                <a:gd name="T110" fmla="*/ 201 w 214"/>
                <a:gd name="T111" fmla="*/ 416 h 630"/>
                <a:gd name="T112" fmla="*/ 205 w 214"/>
                <a:gd name="T113" fmla="*/ 345 h 630"/>
                <a:gd name="T114" fmla="*/ 210 w 214"/>
                <a:gd name="T115" fmla="*/ 304 h 630"/>
                <a:gd name="T116" fmla="*/ 206 w 214"/>
                <a:gd name="T117" fmla="*/ 274 h 630"/>
                <a:gd name="T118" fmla="*/ 199 w 214"/>
                <a:gd name="T119" fmla="*/ 245 h 630"/>
                <a:gd name="T120" fmla="*/ 184 w 214"/>
                <a:gd name="T121" fmla="*/ 223 h 630"/>
                <a:gd name="T122" fmla="*/ 200 w 214"/>
                <a:gd name="T123" fmla="*/ 208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4" h="630">
                  <a:moveTo>
                    <a:pt x="213" y="161"/>
                  </a:moveTo>
                  <a:cubicBezTo>
                    <a:pt x="213" y="161"/>
                    <a:pt x="214" y="160"/>
                    <a:pt x="214" y="159"/>
                  </a:cubicBezTo>
                  <a:cubicBezTo>
                    <a:pt x="214" y="157"/>
                    <a:pt x="211" y="154"/>
                    <a:pt x="211" y="154"/>
                  </a:cubicBezTo>
                  <a:cubicBezTo>
                    <a:pt x="210" y="153"/>
                    <a:pt x="210" y="153"/>
                    <a:pt x="210" y="153"/>
                  </a:cubicBezTo>
                  <a:cubicBezTo>
                    <a:pt x="211" y="153"/>
                    <a:pt x="212" y="152"/>
                    <a:pt x="212" y="151"/>
                  </a:cubicBezTo>
                  <a:cubicBezTo>
                    <a:pt x="212" y="149"/>
                    <a:pt x="211" y="149"/>
                    <a:pt x="211" y="149"/>
                  </a:cubicBezTo>
                  <a:cubicBezTo>
                    <a:pt x="210" y="148"/>
                    <a:pt x="211" y="147"/>
                    <a:pt x="211" y="146"/>
                  </a:cubicBezTo>
                  <a:cubicBezTo>
                    <a:pt x="212" y="145"/>
                    <a:pt x="211" y="144"/>
                    <a:pt x="210" y="142"/>
                  </a:cubicBezTo>
                  <a:cubicBezTo>
                    <a:pt x="210" y="141"/>
                    <a:pt x="210" y="139"/>
                    <a:pt x="210" y="138"/>
                  </a:cubicBezTo>
                  <a:cubicBezTo>
                    <a:pt x="210" y="137"/>
                    <a:pt x="210" y="137"/>
                    <a:pt x="210" y="136"/>
                  </a:cubicBezTo>
                  <a:cubicBezTo>
                    <a:pt x="210" y="135"/>
                    <a:pt x="209" y="134"/>
                    <a:pt x="209" y="133"/>
                  </a:cubicBezTo>
                  <a:cubicBezTo>
                    <a:pt x="209" y="132"/>
                    <a:pt x="208" y="130"/>
                    <a:pt x="208" y="129"/>
                  </a:cubicBezTo>
                  <a:cubicBezTo>
                    <a:pt x="208" y="129"/>
                    <a:pt x="208" y="129"/>
                    <a:pt x="208" y="128"/>
                  </a:cubicBezTo>
                  <a:cubicBezTo>
                    <a:pt x="208" y="128"/>
                    <a:pt x="208" y="126"/>
                    <a:pt x="209" y="125"/>
                  </a:cubicBezTo>
                  <a:cubicBezTo>
                    <a:pt x="209" y="124"/>
                    <a:pt x="208" y="123"/>
                    <a:pt x="208" y="123"/>
                  </a:cubicBezTo>
                  <a:cubicBezTo>
                    <a:pt x="208" y="122"/>
                    <a:pt x="207" y="122"/>
                    <a:pt x="207" y="121"/>
                  </a:cubicBezTo>
                  <a:cubicBezTo>
                    <a:pt x="207" y="121"/>
                    <a:pt x="206" y="119"/>
                    <a:pt x="205" y="119"/>
                  </a:cubicBezTo>
                  <a:cubicBezTo>
                    <a:pt x="204" y="118"/>
                    <a:pt x="202" y="117"/>
                    <a:pt x="202" y="117"/>
                  </a:cubicBezTo>
                  <a:cubicBezTo>
                    <a:pt x="202" y="117"/>
                    <a:pt x="201" y="117"/>
                    <a:pt x="200" y="117"/>
                  </a:cubicBezTo>
                  <a:cubicBezTo>
                    <a:pt x="198" y="116"/>
                    <a:pt x="195" y="114"/>
                    <a:pt x="194" y="114"/>
                  </a:cubicBezTo>
                  <a:cubicBezTo>
                    <a:pt x="192" y="114"/>
                    <a:pt x="189" y="113"/>
                    <a:pt x="188" y="113"/>
                  </a:cubicBezTo>
                  <a:cubicBezTo>
                    <a:pt x="186" y="112"/>
                    <a:pt x="186" y="112"/>
                    <a:pt x="185" y="112"/>
                  </a:cubicBezTo>
                  <a:cubicBezTo>
                    <a:pt x="184" y="111"/>
                    <a:pt x="183" y="111"/>
                    <a:pt x="182" y="110"/>
                  </a:cubicBezTo>
                  <a:cubicBezTo>
                    <a:pt x="181" y="110"/>
                    <a:pt x="180" y="110"/>
                    <a:pt x="179" y="110"/>
                  </a:cubicBezTo>
                  <a:cubicBezTo>
                    <a:pt x="178" y="109"/>
                    <a:pt x="177" y="109"/>
                    <a:pt x="175" y="107"/>
                  </a:cubicBezTo>
                  <a:cubicBezTo>
                    <a:pt x="174" y="105"/>
                    <a:pt x="171" y="102"/>
                    <a:pt x="170" y="101"/>
                  </a:cubicBezTo>
                  <a:cubicBezTo>
                    <a:pt x="168" y="100"/>
                    <a:pt x="167" y="99"/>
                    <a:pt x="167" y="98"/>
                  </a:cubicBezTo>
                  <a:cubicBezTo>
                    <a:pt x="167" y="98"/>
                    <a:pt x="165" y="96"/>
                    <a:pt x="164" y="94"/>
                  </a:cubicBezTo>
                  <a:cubicBezTo>
                    <a:pt x="163" y="92"/>
                    <a:pt x="162" y="93"/>
                    <a:pt x="161" y="92"/>
                  </a:cubicBezTo>
                  <a:cubicBezTo>
                    <a:pt x="161" y="92"/>
                    <a:pt x="161" y="92"/>
                    <a:pt x="161" y="91"/>
                  </a:cubicBezTo>
                  <a:cubicBezTo>
                    <a:pt x="161" y="90"/>
                    <a:pt x="161" y="87"/>
                    <a:pt x="161" y="86"/>
                  </a:cubicBezTo>
                  <a:cubicBezTo>
                    <a:pt x="161" y="85"/>
                    <a:pt x="163" y="79"/>
                    <a:pt x="163" y="77"/>
                  </a:cubicBezTo>
                  <a:cubicBezTo>
                    <a:pt x="163" y="76"/>
                    <a:pt x="163" y="77"/>
                    <a:pt x="164" y="76"/>
                  </a:cubicBezTo>
                  <a:cubicBezTo>
                    <a:pt x="166" y="74"/>
                    <a:pt x="167" y="72"/>
                    <a:pt x="167" y="70"/>
                  </a:cubicBezTo>
                  <a:cubicBezTo>
                    <a:pt x="168" y="68"/>
                    <a:pt x="168" y="63"/>
                    <a:pt x="168" y="61"/>
                  </a:cubicBezTo>
                  <a:cubicBezTo>
                    <a:pt x="169" y="59"/>
                    <a:pt x="169" y="60"/>
                    <a:pt x="170" y="60"/>
                  </a:cubicBezTo>
                  <a:cubicBezTo>
                    <a:pt x="171" y="60"/>
                    <a:pt x="172" y="59"/>
                    <a:pt x="173" y="59"/>
                  </a:cubicBezTo>
                  <a:cubicBezTo>
                    <a:pt x="174" y="58"/>
                    <a:pt x="175" y="55"/>
                    <a:pt x="176" y="52"/>
                  </a:cubicBezTo>
                  <a:cubicBezTo>
                    <a:pt x="177" y="49"/>
                    <a:pt x="177" y="46"/>
                    <a:pt x="177" y="45"/>
                  </a:cubicBezTo>
                  <a:cubicBezTo>
                    <a:pt x="177" y="44"/>
                    <a:pt x="177" y="42"/>
                    <a:pt x="178" y="41"/>
                  </a:cubicBezTo>
                  <a:cubicBezTo>
                    <a:pt x="178" y="39"/>
                    <a:pt x="178" y="38"/>
                    <a:pt x="178" y="38"/>
                  </a:cubicBezTo>
                  <a:cubicBezTo>
                    <a:pt x="177" y="37"/>
                    <a:pt x="177" y="37"/>
                    <a:pt x="176" y="37"/>
                  </a:cubicBezTo>
                  <a:cubicBezTo>
                    <a:pt x="176" y="37"/>
                    <a:pt x="175" y="38"/>
                    <a:pt x="175" y="38"/>
                  </a:cubicBezTo>
                  <a:cubicBezTo>
                    <a:pt x="174" y="39"/>
                    <a:pt x="174" y="39"/>
                    <a:pt x="174" y="39"/>
                  </a:cubicBezTo>
                  <a:cubicBezTo>
                    <a:pt x="174" y="39"/>
                    <a:pt x="173" y="39"/>
                    <a:pt x="173" y="37"/>
                  </a:cubicBezTo>
                  <a:cubicBezTo>
                    <a:pt x="173" y="27"/>
                    <a:pt x="171" y="20"/>
                    <a:pt x="170" y="17"/>
                  </a:cubicBezTo>
                  <a:cubicBezTo>
                    <a:pt x="169" y="13"/>
                    <a:pt x="159" y="2"/>
                    <a:pt x="151" y="2"/>
                  </a:cubicBezTo>
                  <a:cubicBezTo>
                    <a:pt x="141" y="1"/>
                    <a:pt x="139" y="0"/>
                    <a:pt x="127" y="8"/>
                  </a:cubicBezTo>
                  <a:cubicBezTo>
                    <a:pt x="115" y="15"/>
                    <a:pt x="117" y="34"/>
                    <a:pt x="117" y="36"/>
                  </a:cubicBezTo>
                  <a:cubicBezTo>
                    <a:pt x="117" y="37"/>
                    <a:pt x="117" y="40"/>
                    <a:pt x="117" y="41"/>
                  </a:cubicBezTo>
                  <a:cubicBezTo>
                    <a:pt x="116" y="41"/>
                    <a:pt x="117" y="42"/>
                    <a:pt x="116" y="42"/>
                  </a:cubicBezTo>
                  <a:cubicBezTo>
                    <a:pt x="116" y="42"/>
                    <a:pt x="116" y="41"/>
                    <a:pt x="115" y="41"/>
                  </a:cubicBezTo>
                  <a:cubicBezTo>
                    <a:pt x="115" y="40"/>
                    <a:pt x="114" y="40"/>
                    <a:pt x="114" y="40"/>
                  </a:cubicBezTo>
                  <a:cubicBezTo>
                    <a:pt x="113" y="40"/>
                    <a:pt x="113" y="41"/>
                    <a:pt x="113" y="42"/>
                  </a:cubicBezTo>
                  <a:cubicBezTo>
                    <a:pt x="113" y="43"/>
                    <a:pt x="113" y="44"/>
                    <a:pt x="113" y="45"/>
                  </a:cubicBezTo>
                  <a:cubicBezTo>
                    <a:pt x="114" y="46"/>
                    <a:pt x="114" y="47"/>
                    <a:pt x="114" y="48"/>
                  </a:cubicBezTo>
                  <a:cubicBezTo>
                    <a:pt x="114" y="49"/>
                    <a:pt x="114" y="52"/>
                    <a:pt x="115" y="54"/>
                  </a:cubicBezTo>
                  <a:cubicBezTo>
                    <a:pt x="115" y="55"/>
                    <a:pt x="115" y="56"/>
                    <a:pt x="116" y="58"/>
                  </a:cubicBezTo>
                  <a:cubicBezTo>
                    <a:pt x="117" y="60"/>
                    <a:pt x="118" y="61"/>
                    <a:pt x="119" y="61"/>
                  </a:cubicBezTo>
                  <a:cubicBezTo>
                    <a:pt x="120" y="62"/>
                    <a:pt x="121" y="62"/>
                    <a:pt x="121" y="62"/>
                  </a:cubicBezTo>
                  <a:cubicBezTo>
                    <a:pt x="122" y="62"/>
                    <a:pt x="122" y="62"/>
                    <a:pt x="122" y="62"/>
                  </a:cubicBezTo>
                  <a:cubicBezTo>
                    <a:pt x="122" y="63"/>
                    <a:pt x="122" y="65"/>
                    <a:pt x="123" y="68"/>
                  </a:cubicBezTo>
                  <a:cubicBezTo>
                    <a:pt x="123" y="71"/>
                    <a:pt x="124" y="72"/>
                    <a:pt x="124" y="72"/>
                  </a:cubicBezTo>
                  <a:cubicBezTo>
                    <a:pt x="124" y="73"/>
                    <a:pt x="124" y="73"/>
                    <a:pt x="124" y="75"/>
                  </a:cubicBezTo>
                  <a:cubicBezTo>
                    <a:pt x="125" y="77"/>
                    <a:pt x="124" y="79"/>
                    <a:pt x="124" y="80"/>
                  </a:cubicBezTo>
                  <a:cubicBezTo>
                    <a:pt x="124" y="82"/>
                    <a:pt x="123" y="83"/>
                    <a:pt x="123" y="83"/>
                  </a:cubicBezTo>
                  <a:cubicBezTo>
                    <a:pt x="123" y="83"/>
                    <a:pt x="123" y="83"/>
                    <a:pt x="122" y="82"/>
                  </a:cubicBezTo>
                  <a:cubicBezTo>
                    <a:pt x="121" y="82"/>
                    <a:pt x="121" y="82"/>
                    <a:pt x="119" y="83"/>
                  </a:cubicBezTo>
                  <a:cubicBezTo>
                    <a:pt x="117" y="83"/>
                    <a:pt x="114" y="85"/>
                    <a:pt x="112" y="86"/>
                  </a:cubicBezTo>
                  <a:cubicBezTo>
                    <a:pt x="109" y="87"/>
                    <a:pt x="106" y="89"/>
                    <a:pt x="105" y="90"/>
                  </a:cubicBezTo>
                  <a:cubicBezTo>
                    <a:pt x="103" y="90"/>
                    <a:pt x="103" y="90"/>
                    <a:pt x="102" y="91"/>
                  </a:cubicBezTo>
                  <a:cubicBezTo>
                    <a:pt x="101" y="92"/>
                    <a:pt x="101" y="91"/>
                    <a:pt x="101" y="91"/>
                  </a:cubicBezTo>
                  <a:cubicBezTo>
                    <a:pt x="100" y="91"/>
                    <a:pt x="99" y="91"/>
                    <a:pt x="98" y="91"/>
                  </a:cubicBezTo>
                  <a:cubicBezTo>
                    <a:pt x="97" y="91"/>
                    <a:pt x="97" y="91"/>
                    <a:pt x="96" y="91"/>
                  </a:cubicBezTo>
                  <a:cubicBezTo>
                    <a:pt x="95" y="92"/>
                    <a:pt x="95" y="92"/>
                    <a:pt x="94" y="92"/>
                  </a:cubicBezTo>
                  <a:cubicBezTo>
                    <a:pt x="93" y="92"/>
                    <a:pt x="90" y="91"/>
                    <a:pt x="88" y="91"/>
                  </a:cubicBezTo>
                  <a:cubicBezTo>
                    <a:pt x="86" y="91"/>
                    <a:pt x="82" y="91"/>
                    <a:pt x="81" y="91"/>
                  </a:cubicBezTo>
                  <a:cubicBezTo>
                    <a:pt x="80" y="91"/>
                    <a:pt x="79" y="91"/>
                    <a:pt x="78" y="91"/>
                  </a:cubicBezTo>
                  <a:cubicBezTo>
                    <a:pt x="77" y="91"/>
                    <a:pt x="75" y="91"/>
                    <a:pt x="73" y="92"/>
                  </a:cubicBezTo>
                  <a:cubicBezTo>
                    <a:pt x="72" y="93"/>
                    <a:pt x="70" y="95"/>
                    <a:pt x="69" y="95"/>
                  </a:cubicBezTo>
                  <a:cubicBezTo>
                    <a:pt x="69" y="96"/>
                    <a:pt x="68" y="98"/>
                    <a:pt x="68" y="99"/>
                  </a:cubicBezTo>
                  <a:cubicBezTo>
                    <a:pt x="67" y="99"/>
                    <a:pt x="67" y="103"/>
                    <a:pt x="67" y="104"/>
                  </a:cubicBezTo>
                  <a:cubicBezTo>
                    <a:pt x="67" y="106"/>
                    <a:pt x="67" y="105"/>
                    <a:pt x="66" y="108"/>
                  </a:cubicBezTo>
                  <a:cubicBezTo>
                    <a:pt x="65" y="112"/>
                    <a:pt x="64" y="118"/>
                    <a:pt x="63" y="121"/>
                  </a:cubicBezTo>
                  <a:cubicBezTo>
                    <a:pt x="63" y="123"/>
                    <a:pt x="61" y="130"/>
                    <a:pt x="61" y="134"/>
                  </a:cubicBezTo>
                  <a:cubicBezTo>
                    <a:pt x="60" y="138"/>
                    <a:pt x="59" y="144"/>
                    <a:pt x="58" y="147"/>
                  </a:cubicBezTo>
                  <a:cubicBezTo>
                    <a:pt x="58" y="151"/>
                    <a:pt x="57" y="157"/>
                    <a:pt x="57" y="160"/>
                  </a:cubicBezTo>
                  <a:cubicBezTo>
                    <a:pt x="57" y="164"/>
                    <a:pt x="58" y="171"/>
                    <a:pt x="58" y="175"/>
                  </a:cubicBezTo>
                  <a:cubicBezTo>
                    <a:pt x="58" y="178"/>
                    <a:pt x="59" y="184"/>
                    <a:pt x="60" y="186"/>
                  </a:cubicBezTo>
                  <a:cubicBezTo>
                    <a:pt x="61" y="189"/>
                    <a:pt x="61" y="191"/>
                    <a:pt x="61" y="192"/>
                  </a:cubicBezTo>
                  <a:cubicBezTo>
                    <a:pt x="62" y="192"/>
                    <a:pt x="62" y="194"/>
                    <a:pt x="62" y="194"/>
                  </a:cubicBezTo>
                  <a:cubicBezTo>
                    <a:pt x="63" y="195"/>
                    <a:pt x="63" y="195"/>
                    <a:pt x="64" y="196"/>
                  </a:cubicBezTo>
                  <a:cubicBezTo>
                    <a:pt x="65" y="197"/>
                    <a:pt x="64" y="197"/>
                    <a:pt x="65" y="197"/>
                  </a:cubicBezTo>
                  <a:cubicBezTo>
                    <a:pt x="65" y="198"/>
                    <a:pt x="65" y="199"/>
                    <a:pt x="66" y="199"/>
                  </a:cubicBezTo>
                  <a:cubicBezTo>
                    <a:pt x="66" y="199"/>
                    <a:pt x="66" y="199"/>
                    <a:pt x="67" y="199"/>
                  </a:cubicBezTo>
                  <a:cubicBezTo>
                    <a:pt x="67" y="199"/>
                    <a:pt x="68" y="200"/>
                    <a:pt x="69" y="201"/>
                  </a:cubicBezTo>
                  <a:cubicBezTo>
                    <a:pt x="69" y="201"/>
                    <a:pt x="69" y="201"/>
                    <a:pt x="69" y="201"/>
                  </a:cubicBezTo>
                  <a:cubicBezTo>
                    <a:pt x="69" y="202"/>
                    <a:pt x="70" y="204"/>
                    <a:pt x="70" y="204"/>
                  </a:cubicBezTo>
                  <a:cubicBezTo>
                    <a:pt x="70" y="205"/>
                    <a:pt x="70" y="205"/>
                    <a:pt x="70" y="207"/>
                  </a:cubicBezTo>
                  <a:cubicBezTo>
                    <a:pt x="70" y="208"/>
                    <a:pt x="70" y="208"/>
                    <a:pt x="71" y="208"/>
                  </a:cubicBezTo>
                  <a:cubicBezTo>
                    <a:pt x="72" y="208"/>
                    <a:pt x="72" y="208"/>
                    <a:pt x="72" y="208"/>
                  </a:cubicBezTo>
                  <a:cubicBezTo>
                    <a:pt x="73" y="208"/>
                    <a:pt x="73" y="208"/>
                    <a:pt x="73" y="208"/>
                  </a:cubicBezTo>
                  <a:cubicBezTo>
                    <a:pt x="73" y="209"/>
                    <a:pt x="73" y="210"/>
                    <a:pt x="74" y="210"/>
                  </a:cubicBezTo>
                  <a:cubicBezTo>
                    <a:pt x="74" y="210"/>
                    <a:pt x="75" y="210"/>
                    <a:pt x="75" y="209"/>
                  </a:cubicBezTo>
                  <a:cubicBezTo>
                    <a:pt x="76" y="209"/>
                    <a:pt x="76" y="209"/>
                    <a:pt x="76" y="210"/>
                  </a:cubicBezTo>
                  <a:cubicBezTo>
                    <a:pt x="76" y="211"/>
                    <a:pt x="77" y="213"/>
                    <a:pt x="77" y="215"/>
                  </a:cubicBezTo>
                  <a:cubicBezTo>
                    <a:pt x="77" y="218"/>
                    <a:pt x="77" y="218"/>
                    <a:pt x="77" y="219"/>
                  </a:cubicBezTo>
                  <a:cubicBezTo>
                    <a:pt x="77" y="220"/>
                    <a:pt x="77" y="223"/>
                    <a:pt x="77" y="224"/>
                  </a:cubicBezTo>
                  <a:cubicBezTo>
                    <a:pt x="77" y="225"/>
                    <a:pt x="77" y="225"/>
                    <a:pt x="76" y="225"/>
                  </a:cubicBezTo>
                  <a:cubicBezTo>
                    <a:pt x="76" y="226"/>
                    <a:pt x="75" y="226"/>
                    <a:pt x="74" y="226"/>
                  </a:cubicBezTo>
                  <a:cubicBezTo>
                    <a:pt x="74" y="227"/>
                    <a:pt x="73" y="227"/>
                    <a:pt x="73" y="228"/>
                  </a:cubicBezTo>
                  <a:cubicBezTo>
                    <a:pt x="73" y="229"/>
                    <a:pt x="73" y="231"/>
                    <a:pt x="73" y="233"/>
                  </a:cubicBezTo>
                  <a:cubicBezTo>
                    <a:pt x="73" y="235"/>
                    <a:pt x="73" y="238"/>
                    <a:pt x="73" y="239"/>
                  </a:cubicBezTo>
                  <a:cubicBezTo>
                    <a:pt x="73" y="239"/>
                    <a:pt x="73" y="239"/>
                    <a:pt x="72" y="241"/>
                  </a:cubicBezTo>
                  <a:cubicBezTo>
                    <a:pt x="72" y="243"/>
                    <a:pt x="72" y="250"/>
                    <a:pt x="72" y="252"/>
                  </a:cubicBezTo>
                  <a:cubicBezTo>
                    <a:pt x="72" y="253"/>
                    <a:pt x="71" y="259"/>
                    <a:pt x="70" y="262"/>
                  </a:cubicBezTo>
                  <a:cubicBezTo>
                    <a:pt x="70" y="264"/>
                    <a:pt x="69" y="269"/>
                    <a:pt x="69" y="271"/>
                  </a:cubicBezTo>
                  <a:cubicBezTo>
                    <a:pt x="69" y="273"/>
                    <a:pt x="69" y="282"/>
                    <a:pt x="69" y="284"/>
                  </a:cubicBezTo>
                  <a:cubicBezTo>
                    <a:pt x="69" y="286"/>
                    <a:pt x="68" y="295"/>
                    <a:pt x="68" y="297"/>
                  </a:cubicBezTo>
                  <a:cubicBezTo>
                    <a:pt x="67" y="298"/>
                    <a:pt x="67" y="301"/>
                    <a:pt x="67" y="302"/>
                  </a:cubicBezTo>
                  <a:cubicBezTo>
                    <a:pt x="67" y="304"/>
                    <a:pt x="67" y="304"/>
                    <a:pt x="68" y="304"/>
                  </a:cubicBezTo>
                  <a:cubicBezTo>
                    <a:pt x="69" y="304"/>
                    <a:pt x="69" y="304"/>
                    <a:pt x="70" y="304"/>
                  </a:cubicBezTo>
                  <a:cubicBezTo>
                    <a:pt x="71" y="304"/>
                    <a:pt x="70" y="304"/>
                    <a:pt x="70" y="305"/>
                  </a:cubicBezTo>
                  <a:cubicBezTo>
                    <a:pt x="70" y="305"/>
                    <a:pt x="70" y="306"/>
                    <a:pt x="69" y="308"/>
                  </a:cubicBezTo>
                  <a:cubicBezTo>
                    <a:pt x="69" y="309"/>
                    <a:pt x="68" y="310"/>
                    <a:pt x="68" y="311"/>
                  </a:cubicBezTo>
                  <a:cubicBezTo>
                    <a:pt x="68" y="312"/>
                    <a:pt x="67" y="313"/>
                    <a:pt x="67" y="314"/>
                  </a:cubicBezTo>
                  <a:cubicBezTo>
                    <a:pt x="67" y="314"/>
                    <a:pt x="67" y="315"/>
                    <a:pt x="67" y="316"/>
                  </a:cubicBezTo>
                  <a:cubicBezTo>
                    <a:pt x="67" y="316"/>
                    <a:pt x="66" y="317"/>
                    <a:pt x="67" y="318"/>
                  </a:cubicBezTo>
                  <a:cubicBezTo>
                    <a:pt x="67" y="318"/>
                    <a:pt x="67" y="320"/>
                    <a:pt x="67" y="322"/>
                  </a:cubicBezTo>
                  <a:cubicBezTo>
                    <a:pt x="66" y="324"/>
                    <a:pt x="66" y="324"/>
                    <a:pt x="65" y="325"/>
                  </a:cubicBezTo>
                  <a:cubicBezTo>
                    <a:pt x="65" y="326"/>
                    <a:pt x="65" y="327"/>
                    <a:pt x="65" y="328"/>
                  </a:cubicBezTo>
                  <a:cubicBezTo>
                    <a:pt x="65" y="328"/>
                    <a:pt x="66" y="329"/>
                    <a:pt x="66" y="330"/>
                  </a:cubicBezTo>
                  <a:cubicBezTo>
                    <a:pt x="66" y="330"/>
                    <a:pt x="65" y="331"/>
                    <a:pt x="65" y="331"/>
                  </a:cubicBezTo>
                  <a:cubicBezTo>
                    <a:pt x="65" y="332"/>
                    <a:pt x="65" y="335"/>
                    <a:pt x="65" y="335"/>
                  </a:cubicBezTo>
                  <a:cubicBezTo>
                    <a:pt x="65" y="336"/>
                    <a:pt x="64" y="337"/>
                    <a:pt x="64" y="339"/>
                  </a:cubicBezTo>
                  <a:cubicBezTo>
                    <a:pt x="63" y="340"/>
                    <a:pt x="63" y="341"/>
                    <a:pt x="63" y="342"/>
                  </a:cubicBezTo>
                  <a:cubicBezTo>
                    <a:pt x="64" y="343"/>
                    <a:pt x="63" y="344"/>
                    <a:pt x="63" y="346"/>
                  </a:cubicBezTo>
                  <a:cubicBezTo>
                    <a:pt x="63" y="347"/>
                    <a:pt x="62" y="349"/>
                    <a:pt x="62" y="349"/>
                  </a:cubicBezTo>
                  <a:cubicBezTo>
                    <a:pt x="62" y="350"/>
                    <a:pt x="62" y="353"/>
                    <a:pt x="61" y="355"/>
                  </a:cubicBezTo>
                  <a:cubicBezTo>
                    <a:pt x="61" y="358"/>
                    <a:pt x="59" y="366"/>
                    <a:pt x="59" y="370"/>
                  </a:cubicBezTo>
                  <a:cubicBezTo>
                    <a:pt x="59" y="373"/>
                    <a:pt x="58" y="377"/>
                    <a:pt x="58" y="382"/>
                  </a:cubicBezTo>
                  <a:cubicBezTo>
                    <a:pt x="57" y="387"/>
                    <a:pt x="57" y="391"/>
                    <a:pt x="57" y="394"/>
                  </a:cubicBezTo>
                  <a:cubicBezTo>
                    <a:pt x="56" y="396"/>
                    <a:pt x="56" y="407"/>
                    <a:pt x="56" y="412"/>
                  </a:cubicBezTo>
                  <a:cubicBezTo>
                    <a:pt x="56" y="416"/>
                    <a:pt x="56" y="422"/>
                    <a:pt x="56" y="423"/>
                  </a:cubicBezTo>
                  <a:cubicBezTo>
                    <a:pt x="56" y="424"/>
                    <a:pt x="56" y="425"/>
                    <a:pt x="55" y="425"/>
                  </a:cubicBezTo>
                  <a:cubicBezTo>
                    <a:pt x="55" y="426"/>
                    <a:pt x="55" y="428"/>
                    <a:pt x="55" y="431"/>
                  </a:cubicBezTo>
                  <a:cubicBezTo>
                    <a:pt x="54" y="433"/>
                    <a:pt x="53" y="440"/>
                    <a:pt x="53" y="441"/>
                  </a:cubicBezTo>
                  <a:cubicBezTo>
                    <a:pt x="53" y="442"/>
                    <a:pt x="53" y="444"/>
                    <a:pt x="52" y="446"/>
                  </a:cubicBezTo>
                  <a:cubicBezTo>
                    <a:pt x="51" y="448"/>
                    <a:pt x="50" y="452"/>
                    <a:pt x="49" y="453"/>
                  </a:cubicBezTo>
                  <a:cubicBezTo>
                    <a:pt x="49" y="454"/>
                    <a:pt x="48" y="459"/>
                    <a:pt x="47" y="462"/>
                  </a:cubicBezTo>
                  <a:cubicBezTo>
                    <a:pt x="47" y="465"/>
                    <a:pt x="46" y="469"/>
                    <a:pt x="46" y="470"/>
                  </a:cubicBezTo>
                  <a:cubicBezTo>
                    <a:pt x="46" y="472"/>
                    <a:pt x="45" y="472"/>
                    <a:pt x="45" y="473"/>
                  </a:cubicBezTo>
                  <a:cubicBezTo>
                    <a:pt x="44" y="475"/>
                    <a:pt x="44" y="476"/>
                    <a:pt x="44" y="477"/>
                  </a:cubicBezTo>
                  <a:cubicBezTo>
                    <a:pt x="44" y="478"/>
                    <a:pt x="44" y="479"/>
                    <a:pt x="44" y="481"/>
                  </a:cubicBezTo>
                  <a:cubicBezTo>
                    <a:pt x="43" y="482"/>
                    <a:pt x="43" y="485"/>
                    <a:pt x="42" y="487"/>
                  </a:cubicBezTo>
                  <a:cubicBezTo>
                    <a:pt x="42" y="489"/>
                    <a:pt x="41" y="493"/>
                    <a:pt x="40" y="495"/>
                  </a:cubicBezTo>
                  <a:cubicBezTo>
                    <a:pt x="40" y="497"/>
                    <a:pt x="39" y="500"/>
                    <a:pt x="39" y="502"/>
                  </a:cubicBezTo>
                  <a:cubicBezTo>
                    <a:pt x="38" y="504"/>
                    <a:pt x="38" y="508"/>
                    <a:pt x="38" y="510"/>
                  </a:cubicBezTo>
                  <a:cubicBezTo>
                    <a:pt x="38" y="511"/>
                    <a:pt x="36" y="516"/>
                    <a:pt x="36" y="519"/>
                  </a:cubicBezTo>
                  <a:cubicBezTo>
                    <a:pt x="35" y="523"/>
                    <a:pt x="33" y="530"/>
                    <a:pt x="33" y="533"/>
                  </a:cubicBezTo>
                  <a:cubicBezTo>
                    <a:pt x="32" y="535"/>
                    <a:pt x="31" y="539"/>
                    <a:pt x="31" y="541"/>
                  </a:cubicBezTo>
                  <a:cubicBezTo>
                    <a:pt x="30" y="542"/>
                    <a:pt x="29" y="546"/>
                    <a:pt x="29" y="547"/>
                  </a:cubicBezTo>
                  <a:cubicBezTo>
                    <a:pt x="29" y="548"/>
                    <a:pt x="29" y="549"/>
                    <a:pt x="28" y="550"/>
                  </a:cubicBezTo>
                  <a:cubicBezTo>
                    <a:pt x="28" y="551"/>
                    <a:pt x="27" y="554"/>
                    <a:pt x="26" y="555"/>
                  </a:cubicBezTo>
                  <a:cubicBezTo>
                    <a:pt x="26" y="557"/>
                    <a:pt x="24" y="564"/>
                    <a:pt x="23" y="567"/>
                  </a:cubicBezTo>
                  <a:cubicBezTo>
                    <a:pt x="22" y="570"/>
                    <a:pt x="21" y="572"/>
                    <a:pt x="20" y="575"/>
                  </a:cubicBezTo>
                  <a:cubicBezTo>
                    <a:pt x="19" y="577"/>
                    <a:pt x="18" y="580"/>
                    <a:pt x="18" y="581"/>
                  </a:cubicBezTo>
                  <a:cubicBezTo>
                    <a:pt x="18" y="583"/>
                    <a:pt x="18" y="587"/>
                    <a:pt x="18" y="588"/>
                  </a:cubicBezTo>
                  <a:cubicBezTo>
                    <a:pt x="18" y="589"/>
                    <a:pt x="18" y="593"/>
                    <a:pt x="18" y="594"/>
                  </a:cubicBezTo>
                  <a:cubicBezTo>
                    <a:pt x="17" y="595"/>
                    <a:pt x="17" y="598"/>
                    <a:pt x="17" y="599"/>
                  </a:cubicBezTo>
                  <a:cubicBezTo>
                    <a:pt x="17" y="600"/>
                    <a:pt x="17" y="601"/>
                    <a:pt x="17" y="602"/>
                  </a:cubicBezTo>
                  <a:cubicBezTo>
                    <a:pt x="17" y="602"/>
                    <a:pt x="16" y="603"/>
                    <a:pt x="17" y="603"/>
                  </a:cubicBezTo>
                  <a:cubicBezTo>
                    <a:pt x="17" y="604"/>
                    <a:pt x="17" y="604"/>
                    <a:pt x="16" y="604"/>
                  </a:cubicBezTo>
                  <a:cubicBezTo>
                    <a:pt x="15" y="605"/>
                    <a:pt x="15" y="607"/>
                    <a:pt x="15" y="607"/>
                  </a:cubicBezTo>
                  <a:cubicBezTo>
                    <a:pt x="15" y="608"/>
                    <a:pt x="15" y="608"/>
                    <a:pt x="15" y="608"/>
                  </a:cubicBezTo>
                  <a:cubicBezTo>
                    <a:pt x="14" y="609"/>
                    <a:pt x="14" y="609"/>
                    <a:pt x="13" y="609"/>
                  </a:cubicBezTo>
                  <a:cubicBezTo>
                    <a:pt x="13" y="609"/>
                    <a:pt x="12" y="610"/>
                    <a:pt x="11" y="611"/>
                  </a:cubicBezTo>
                  <a:cubicBezTo>
                    <a:pt x="11" y="611"/>
                    <a:pt x="11" y="612"/>
                    <a:pt x="11" y="612"/>
                  </a:cubicBezTo>
                  <a:cubicBezTo>
                    <a:pt x="10" y="613"/>
                    <a:pt x="10" y="613"/>
                    <a:pt x="10" y="613"/>
                  </a:cubicBezTo>
                  <a:cubicBezTo>
                    <a:pt x="9" y="613"/>
                    <a:pt x="8" y="614"/>
                    <a:pt x="8" y="614"/>
                  </a:cubicBezTo>
                  <a:cubicBezTo>
                    <a:pt x="8" y="615"/>
                    <a:pt x="7" y="615"/>
                    <a:pt x="7" y="615"/>
                  </a:cubicBezTo>
                  <a:cubicBezTo>
                    <a:pt x="7" y="616"/>
                    <a:pt x="6" y="616"/>
                    <a:pt x="5" y="617"/>
                  </a:cubicBezTo>
                  <a:cubicBezTo>
                    <a:pt x="5" y="618"/>
                    <a:pt x="5" y="618"/>
                    <a:pt x="4" y="618"/>
                  </a:cubicBezTo>
                  <a:cubicBezTo>
                    <a:pt x="4" y="618"/>
                    <a:pt x="3" y="619"/>
                    <a:pt x="3" y="620"/>
                  </a:cubicBezTo>
                  <a:cubicBezTo>
                    <a:pt x="2" y="621"/>
                    <a:pt x="1" y="622"/>
                    <a:pt x="1" y="623"/>
                  </a:cubicBezTo>
                  <a:cubicBezTo>
                    <a:pt x="0" y="623"/>
                    <a:pt x="1" y="623"/>
                    <a:pt x="1" y="623"/>
                  </a:cubicBezTo>
                  <a:cubicBezTo>
                    <a:pt x="1" y="624"/>
                    <a:pt x="1" y="624"/>
                    <a:pt x="1" y="625"/>
                  </a:cubicBezTo>
                  <a:cubicBezTo>
                    <a:pt x="2" y="625"/>
                    <a:pt x="2" y="625"/>
                    <a:pt x="2" y="625"/>
                  </a:cubicBezTo>
                  <a:cubicBezTo>
                    <a:pt x="2" y="626"/>
                    <a:pt x="2" y="627"/>
                    <a:pt x="2" y="627"/>
                  </a:cubicBezTo>
                  <a:cubicBezTo>
                    <a:pt x="3" y="627"/>
                    <a:pt x="3" y="628"/>
                    <a:pt x="3" y="628"/>
                  </a:cubicBezTo>
                  <a:cubicBezTo>
                    <a:pt x="3" y="629"/>
                    <a:pt x="5" y="629"/>
                    <a:pt x="6" y="629"/>
                  </a:cubicBezTo>
                  <a:cubicBezTo>
                    <a:pt x="8" y="630"/>
                    <a:pt x="10" y="630"/>
                    <a:pt x="12" y="630"/>
                  </a:cubicBezTo>
                  <a:cubicBezTo>
                    <a:pt x="14" y="630"/>
                    <a:pt x="17" y="630"/>
                    <a:pt x="19" y="629"/>
                  </a:cubicBezTo>
                  <a:cubicBezTo>
                    <a:pt x="21" y="629"/>
                    <a:pt x="25" y="628"/>
                    <a:pt x="27" y="627"/>
                  </a:cubicBezTo>
                  <a:cubicBezTo>
                    <a:pt x="29" y="626"/>
                    <a:pt x="31" y="626"/>
                    <a:pt x="33" y="625"/>
                  </a:cubicBezTo>
                  <a:cubicBezTo>
                    <a:pt x="35" y="625"/>
                    <a:pt x="37" y="624"/>
                    <a:pt x="38" y="623"/>
                  </a:cubicBezTo>
                  <a:cubicBezTo>
                    <a:pt x="39" y="622"/>
                    <a:pt x="38" y="619"/>
                    <a:pt x="38" y="618"/>
                  </a:cubicBezTo>
                  <a:cubicBezTo>
                    <a:pt x="38" y="616"/>
                    <a:pt x="39" y="615"/>
                    <a:pt x="39" y="614"/>
                  </a:cubicBezTo>
                  <a:cubicBezTo>
                    <a:pt x="39" y="614"/>
                    <a:pt x="39" y="613"/>
                    <a:pt x="39" y="613"/>
                  </a:cubicBezTo>
                  <a:cubicBezTo>
                    <a:pt x="39" y="612"/>
                    <a:pt x="40" y="610"/>
                    <a:pt x="41" y="609"/>
                  </a:cubicBezTo>
                  <a:cubicBezTo>
                    <a:pt x="41" y="609"/>
                    <a:pt x="41" y="609"/>
                    <a:pt x="42" y="609"/>
                  </a:cubicBezTo>
                  <a:cubicBezTo>
                    <a:pt x="42" y="609"/>
                    <a:pt x="47" y="610"/>
                    <a:pt x="47" y="610"/>
                  </a:cubicBezTo>
                  <a:cubicBezTo>
                    <a:pt x="48" y="610"/>
                    <a:pt x="47" y="610"/>
                    <a:pt x="47" y="611"/>
                  </a:cubicBezTo>
                  <a:cubicBezTo>
                    <a:pt x="47" y="612"/>
                    <a:pt x="47" y="613"/>
                    <a:pt x="47" y="613"/>
                  </a:cubicBezTo>
                  <a:cubicBezTo>
                    <a:pt x="47" y="613"/>
                    <a:pt x="47" y="614"/>
                    <a:pt x="47" y="615"/>
                  </a:cubicBezTo>
                  <a:cubicBezTo>
                    <a:pt x="47" y="615"/>
                    <a:pt x="47" y="615"/>
                    <a:pt x="49" y="616"/>
                  </a:cubicBezTo>
                  <a:cubicBezTo>
                    <a:pt x="50" y="616"/>
                    <a:pt x="54" y="617"/>
                    <a:pt x="55" y="617"/>
                  </a:cubicBezTo>
                  <a:cubicBezTo>
                    <a:pt x="56" y="617"/>
                    <a:pt x="58" y="616"/>
                    <a:pt x="58" y="616"/>
                  </a:cubicBezTo>
                  <a:cubicBezTo>
                    <a:pt x="59" y="616"/>
                    <a:pt x="58" y="615"/>
                    <a:pt x="58" y="615"/>
                  </a:cubicBezTo>
                  <a:cubicBezTo>
                    <a:pt x="58" y="614"/>
                    <a:pt x="58" y="613"/>
                    <a:pt x="58" y="613"/>
                  </a:cubicBezTo>
                  <a:cubicBezTo>
                    <a:pt x="58" y="612"/>
                    <a:pt x="58" y="612"/>
                    <a:pt x="58" y="612"/>
                  </a:cubicBezTo>
                  <a:cubicBezTo>
                    <a:pt x="59" y="613"/>
                    <a:pt x="61" y="613"/>
                    <a:pt x="63" y="613"/>
                  </a:cubicBezTo>
                  <a:cubicBezTo>
                    <a:pt x="64" y="614"/>
                    <a:pt x="70" y="615"/>
                    <a:pt x="72" y="615"/>
                  </a:cubicBezTo>
                  <a:cubicBezTo>
                    <a:pt x="74" y="615"/>
                    <a:pt x="76" y="615"/>
                    <a:pt x="77" y="616"/>
                  </a:cubicBezTo>
                  <a:cubicBezTo>
                    <a:pt x="78" y="616"/>
                    <a:pt x="78" y="616"/>
                    <a:pt x="78" y="616"/>
                  </a:cubicBezTo>
                  <a:cubicBezTo>
                    <a:pt x="78" y="616"/>
                    <a:pt x="80" y="616"/>
                    <a:pt x="81" y="616"/>
                  </a:cubicBezTo>
                  <a:cubicBezTo>
                    <a:pt x="82" y="616"/>
                    <a:pt x="82" y="617"/>
                    <a:pt x="82" y="617"/>
                  </a:cubicBezTo>
                  <a:cubicBezTo>
                    <a:pt x="83" y="617"/>
                    <a:pt x="83" y="617"/>
                    <a:pt x="84" y="617"/>
                  </a:cubicBezTo>
                  <a:cubicBezTo>
                    <a:pt x="84" y="617"/>
                    <a:pt x="85" y="616"/>
                    <a:pt x="85" y="615"/>
                  </a:cubicBezTo>
                  <a:cubicBezTo>
                    <a:pt x="86" y="614"/>
                    <a:pt x="86" y="614"/>
                    <a:pt x="86" y="613"/>
                  </a:cubicBezTo>
                  <a:cubicBezTo>
                    <a:pt x="86" y="611"/>
                    <a:pt x="86" y="609"/>
                    <a:pt x="86" y="609"/>
                  </a:cubicBezTo>
                  <a:cubicBezTo>
                    <a:pt x="86" y="608"/>
                    <a:pt x="86" y="607"/>
                    <a:pt x="86" y="606"/>
                  </a:cubicBezTo>
                  <a:cubicBezTo>
                    <a:pt x="86" y="605"/>
                    <a:pt x="86" y="604"/>
                    <a:pt x="86" y="603"/>
                  </a:cubicBezTo>
                  <a:cubicBezTo>
                    <a:pt x="86" y="602"/>
                    <a:pt x="88" y="589"/>
                    <a:pt x="88" y="586"/>
                  </a:cubicBezTo>
                  <a:cubicBezTo>
                    <a:pt x="89" y="580"/>
                    <a:pt x="90" y="572"/>
                    <a:pt x="91" y="570"/>
                  </a:cubicBezTo>
                  <a:cubicBezTo>
                    <a:pt x="91" y="568"/>
                    <a:pt x="93" y="555"/>
                    <a:pt x="93" y="552"/>
                  </a:cubicBezTo>
                  <a:cubicBezTo>
                    <a:pt x="93" y="550"/>
                    <a:pt x="95" y="536"/>
                    <a:pt x="95" y="533"/>
                  </a:cubicBezTo>
                  <a:cubicBezTo>
                    <a:pt x="96" y="531"/>
                    <a:pt x="96" y="523"/>
                    <a:pt x="96" y="521"/>
                  </a:cubicBezTo>
                  <a:cubicBezTo>
                    <a:pt x="97" y="519"/>
                    <a:pt x="97" y="508"/>
                    <a:pt x="98" y="506"/>
                  </a:cubicBezTo>
                  <a:cubicBezTo>
                    <a:pt x="98" y="504"/>
                    <a:pt x="98" y="495"/>
                    <a:pt x="98" y="494"/>
                  </a:cubicBezTo>
                  <a:cubicBezTo>
                    <a:pt x="98" y="492"/>
                    <a:pt x="99" y="483"/>
                    <a:pt x="99" y="482"/>
                  </a:cubicBezTo>
                  <a:cubicBezTo>
                    <a:pt x="99" y="480"/>
                    <a:pt x="99" y="474"/>
                    <a:pt x="99" y="473"/>
                  </a:cubicBezTo>
                  <a:cubicBezTo>
                    <a:pt x="99" y="472"/>
                    <a:pt x="100" y="467"/>
                    <a:pt x="100" y="464"/>
                  </a:cubicBezTo>
                  <a:cubicBezTo>
                    <a:pt x="100" y="462"/>
                    <a:pt x="100" y="461"/>
                    <a:pt x="100" y="460"/>
                  </a:cubicBezTo>
                  <a:cubicBezTo>
                    <a:pt x="100" y="459"/>
                    <a:pt x="101" y="455"/>
                    <a:pt x="101" y="454"/>
                  </a:cubicBezTo>
                  <a:cubicBezTo>
                    <a:pt x="101" y="454"/>
                    <a:pt x="101" y="453"/>
                    <a:pt x="101" y="452"/>
                  </a:cubicBezTo>
                  <a:cubicBezTo>
                    <a:pt x="101" y="452"/>
                    <a:pt x="101" y="450"/>
                    <a:pt x="102" y="449"/>
                  </a:cubicBezTo>
                  <a:cubicBezTo>
                    <a:pt x="102" y="447"/>
                    <a:pt x="102" y="444"/>
                    <a:pt x="102" y="442"/>
                  </a:cubicBezTo>
                  <a:cubicBezTo>
                    <a:pt x="102" y="441"/>
                    <a:pt x="103" y="435"/>
                    <a:pt x="103" y="434"/>
                  </a:cubicBezTo>
                  <a:cubicBezTo>
                    <a:pt x="104" y="432"/>
                    <a:pt x="104" y="431"/>
                    <a:pt x="104" y="430"/>
                  </a:cubicBezTo>
                  <a:cubicBezTo>
                    <a:pt x="104" y="429"/>
                    <a:pt x="104" y="429"/>
                    <a:pt x="104" y="427"/>
                  </a:cubicBezTo>
                  <a:cubicBezTo>
                    <a:pt x="104" y="426"/>
                    <a:pt x="104" y="426"/>
                    <a:pt x="104" y="425"/>
                  </a:cubicBezTo>
                  <a:cubicBezTo>
                    <a:pt x="105" y="424"/>
                    <a:pt x="106" y="421"/>
                    <a:pt x="106" y="419"/>
                  </a:cubicBezTo>
                  <a:cubicBezTo>
                    <a:pt x="107" y="417"/>
                    <a:pt x="108" y="413"/>
                    <a:pt x="108" y="412"/>
                  </a:cubicBezTo>
                  <a:cubicBezTo>
                    <a:pt x="108" y="410"/>
                    <a:pt x="109" y="406"/>
                    <a:pt x="109" y="405"/>
                  </a:cubicBezTo>
                  <a:cubicBezTo>
                    <a:pt x="109" y="405"/>
                    <a:pt x="109" y="405"/>
                    <a:pt x="110" y="404"/>
                  </a:cubicBezTo>
                  <a:cubicBezTo>
                    <a:pt x="110" y="403"/>
                    <a:pt x="111" y="400"/>
                    <a:pt x="112" y="399"/>
                  </a:cubicBezTo>
                  <a:cubicBezTo>
                    <a:pt x="112" y="397"/>
                    <a:pt x="113" y="395"/>
                    <a:pt x="113" y="394"/>
                  </a:cubicBezTo>
                  <a:cubicBezTo>
                    <a:pt x="113" y="393"/>
                    <a:pt x="114" y="391"/>
                    <a:pt x="114" y="388"/>
                  </a:cubicBezTo>
                  <a:cubicBezTo>
                    <a:pt x="115" y="386"/>
                    <a:pt x="119" y="378"/>
                    <a:pt x="120" y="376"/>
                  </a:cubicBezTo>
                  <a:cubicBezTo>
                    <a:pt x="120" y="375"/>
                    <a:pt x="124" y="368"/>
                    <a:pt x="127" y="358"/>
                  </a:cubicBezTo>
                  <a:cubicBezTo>
                    <a:pt x="128" y="354"/>
                    <a:pt x="131" y="346"/>
                    <a:pt x="132" y="342"/>
                  </a:cubicBezTo>
                  <a:cubicBezTo>
                    <a:pt x="133" y="339"/>
                    <a:pt x="134" y="336"/>
                    <a:pt x="135" y="335"/>
                  </a:cubicBezTo>
                  <a:cubicBezTo>
                    <a:pt x="135" y="334"/>
                    <a:pt x="137" y="332"/>
                    <a:pt x="137" y="331"/>
                  </a:cubicBezTo>
                  <a:cubicBezTo>
                    <a:pt x="138" y="330"/>
                    <a:pt x="138" y="330"/>
                    <a:pt x="138" y="330"/>
                  </a:cubicBezTo>
                  <a:cubicBezTo>
                    <a:pt x="138" y="330"/>
                    <a:pt x="140" y="330"/>
                    <a:pt x="140" y="330"/>
                  </a:cubicBezTo>
                  <a:cubicBezTo>
                    <a:pt x="141" y="330"/>
                    <a:pt x="141" y="330"/>
                    <a:pt x="141" y="331"/>
                  </a:cubicBezTo>
                  <a:cubicBezTo>
                    <a:pt x="142" y="331"/>
                    <a:pt x="142" y="332"/>
                    <a:pt x="142" y="334"/>
                  </a:cubicBezTo>
                  <a:cubicBezTo>
                    <a:pt x="142" y="335"/>
                    <a:pt x="142" y="336"/>
                    <a:pt x="142" y="340"/>
                  </a:cubicBezTo>
                  <a:cubicBezTo>
                    <a:pt x="142" y="343"/>
                    <a:pt x="143" y="345"/>
                    <a:pt x="143" y="348"/>
                  </a:cubicBezTo>
                  <a:cubicBezTo>
                    <a:pt x="144" y="351"/>
                    <a:pt x="145" y="355"/>
                    <a:pt x="145" y="356"/>
                  </a:cubicBezTo>
                  <a:cubicBezTo>
                    <a:pt x="146" y="359"/>
                    <a:pt x="147" y="365"/>
                    <a:pt x="148" y="369"/>
                  </a:cubicBezTo>
                  <a:cubicBezTo>
                    <a:pt x="148" y="373"/>
                    <a:pt x="148" y="381"/>
                    <a:pt x="149" y="384"/>
                  </a:cubicBezTo>
                  <a:cubicBezTo>
                    <a:pt x="149" y="387"/>
                    <a:pt x="149" y="396"/>
                    <a:pt x="149" y="398"/>
                  </a:cubicBezTo>
                  <a:cubicBezTo>
                    <a:pt x="149" y="400"/>
                    <a:pt x="150" y="402"/>
                    <a:pt x="150" y="404"/>
                  </a:cubicBezTo>
                  <a:cubicBezTo>
                    <a:pt x="150" y="406"/>
                    <a:pt x="150" y="409"/>
                    <a:pt x="150" y="410"/>
                  </a:cubicBezTo>
                  <a:cubicBezTo>
                    <a:pt x="150" y="412"/>
                    <a:pt x="150" y="419"/>
                    <a:pt x="150" y="420"/>
                  </a:cubicBezTo>
                  <a:cubicBezTo>
                    <a:pt x="150" y="421"/>
                    <a:pt x="150" y="425"/>
                    <a:pt x="150" y="426"/>
                  </a:cubicBezTo>
                  <a:cubicBezTo>
                    <a:pt x="151" y="427"/>
                    <a:pt x="151" y="428"/>
                    <a:pt x="151" y="431"/>
                  </a:cubicBezTo>
                  <a:cubicBezTo>
                    <a:pt x="151" y="433"/>
                    <a:pt x="151" y="434"/>
                    <a:pt x="151" y="436"/>
                  </a:cubicBezTo>
                  <a:cubicBezTo>
                    <a:pt x="151" y="438"/>
                    <a:pt x="151" y="439"/>
                    <a:pt x="151" y="440"/>
                  </a:cubicBezTo>
                  <a:cubicBezTo>
                    <a:pt x="151" y="441"/>
                    <a:pt x="151" y="443"/>
                    <a:pt x="151" y="445"/>
                  </a:cubicBezTo>
                  <a:cubicBezTo>
                    <a:pt x="151" y="447"/>
                    <a:pt x="151" y="450"/>
                    <a:pt x="151" y="454"/>
                  </a:cubicBezTo>
                  <a:cubicBezTo>
                    <a:pt x="151" y="458"/>
                    <a:pt x="151" y="462"/>
                    <a:pt x="151" y="465"/>
                  </a:cubicBezTo>
                  <a:cubicBezTo>
                    <a:pt x="151" y="467"/>
                    <a:pt x="152" y="478"/>
                    <a:pt x="152" y="484"/>
                  </a:cubicBezTo>
                  <a:cubicBezTo>
                    <a:pt x="152" y="490"/>
                    <a:pt x="152" y="497"/>
                    <a:pt x="152" y="501"/>
                  </a:cubicBezTo>
                  <a:cubicBezTo>
                    <a:pt x="152" y="504"/>
                    <a:pt x="152" y="514"/>
                    <a:pt x="152" y="517"/>
                  </a:cubicBezTo>
                  <a:cubicBezTo>
                    <a:pt x="152" y="519"/>
                    <a:pt x="152" y="527"/>
                    <a:pt x="152" y="529"/>
                  </a:cubicBezTo>
                  <a:cubicBezTo>
                    <a:pt x="152" y="532"/>
                    <a:pt x="152" y="533"/>
                    <a:pt x="151" y="536"/>
                  </a:cubicBezTo>
                  <a:cubicBezTo>
                    <a:pt x="151" y="540"/>
                    <a:pt x="151" y="546"/>
                    <a:pt x="150" y="550"/>
                  </a:cubicBezTo>
                  <a:cubicBezTo>
                    <a:pt x="150" y="554"/>
                    <a:pt x="149" y="565"/>
                    <a:pt x="149" y="568"/>
                  </a:cubicBezTo>
                  <a:cubicBezTo>
                    <a:pt x="149" y="570"/>
                    <a:pt x="149" y="576"/>
                    <a:pt x="148" y="578"/>
                  </a:cubicBezTo>
                  <a:cubicBezTo>
                    <a:pt x="148" y="580"/>
                    <a:pt x="148" y="581"/>
                    <a:pt x="149" y="583"/>
                  </a:cubicBezTo>
                  <a:cubicBezTo>
                    <a:pt x="149" y="586"/>
                    <a:pt x="152" y="594"/>
                    <a:pt x="152" y="594"/>
                  </a:cubicBezTo>
                  <a:cubicBezTo>
                    <a:pt x="153" y="595"/>
                    <a:pt x="153" y="596"/>
                    <a:pt x="153" y="598"/>
                  </a:cubicBezTo>
                  <a:cubicBezTo>
                    <a:pt x="153" y="600"/>
                    <a:pt x="153" y="602"/>
                    <a:pt x="153" y="604"/>
                  </a:cubicBezTo>
                  <a:cubicBezTo>
                    <a:pt x="153" y="605"/>
                    <a:pt x="154" y="609"/>
                    <a:pt x="154" y="609"/>
                  </a:cubicBezTo>
                  <a:cubicBezTo>
                    <a:pt x="154" y="609"/>
                    <a:pt x="154" y="609"/>
                    <a:pt x="155" y="610"/>
                  </a:cubicBezTo>
                  <a:cubicBezTo>
                    <a:pt x="157" y="611"/>
                    <a:pt x="157" y="611"/>
                    <a:pt x="158" y="612"/>
                  </a:cubicBezTo>
                  <a:cubicBezTo>
                    <a:pt x="159" y="612"/>
                    <a:pt x="159" y="612"/>
                    <a:pt x="160" y="612"/>
                  </a:cubicBezTo>
                  <a:cubicBezTo>
                    <a:pt x="162" y="612"/>
                    <a:pt x="162" y="612"/>
                    <a:pt x="163" y="612"/>
                  </a:cubicBezTo>
                  <a:cubicBezTo>
                    <a:pt x="163" y="611"/>
                    <a:pt x="163" y="612"/>
                    <a:pt x="163" y="614"/>
                  </a:cubicBezTo>
                  <a:cubicBezTo>
                    <a:pt x="163" y="616"/>
                    <a:pt x="164" y="617"/>
                    <a:pt x="164" y="618"/>
                  </a:cubicBezTo>
                  <a:cubicBezTo>
                    <a:pt x="164" y="618"/>
                    <a:pt x="165" y="619"/>
                    <a:pt x="164" y="620"/>
                  </a:cubicBezTo>
                  <a:cubicBezTo>
                    <a:pt x="164" y="620"/>
                    <a:pt x="164" y="621"/>
                    <a:pt x="165" y="622"/>
                  </a:cubicBezTo>
                  <a:cubicBezTo>
                    <a:pt x="166" y="622"/>
                    <a:pt x="167" y="623"/>
                    <a:pt x="167" y="624"/>
                  </a:cubicBezTo>
                  <a:cubicBezTo>
                    <a:pt x="168" y="624"/>
                    <a:pt x="170" y="625"/>
                    <a:pt x="172" y="626"/>
                  </a:cubicBezTo>
                  <a:cubicBezTo>
                    <a:pt x="175" y="626"/>
                    <a:pt x="178" y="626"/>
                    <a:pt x="181" y="626"/>
                  </a:cubicBezTo>
                  <a:cubicBezTo>
                    <a:pt x="183" y="626"/>
                    <a:pt x="187" y="626"/>
                    <a:pt x="189" y="626"/>
                  </a:cubicBezTo>
                  <a:cubicBezTo>
                    <a:pt x="190" y="626"/>
                    <a:pt x="194" y="625"/>
                    <a:pt x="195" y="624"/>
                  </a:cubicBezTo>
                  <a:cubicBezTo>
                    <a:pt x="196" y="623"/>
                    <a:pt x="197" y="620"/>
                    <a:pt x="198" y="619"/>
                  </a:cubicBezTo>
                  <a:cubicBezTo>
                    <a:pt x="198" y="618"/>
                    <a:pt x="198" y="617"/>
                    <a:pt x="198" y="616"/>
                  </a:cubicBezTo>
                  <a:cubicBezTo>
                    <a:pt x="198" y="615"/>
                    <a:pt x="197" y="613"/>
                    <a:pt x="197" y="613"/>
                  </a:cubicBezTo>
                  <a:cubicBezTo>
                    <a:pt x="196" y="612"/>
                    <a:pt x="196" y="612"/>
                    <a:pt x="196" y="611"/>
                  </a:cubicBezTo>
                  <a:cubicBezTo>
                    <a:pt x="196" y="610"/>
                    <a:pt x="196" y="610"/>
                    <a:pt x="197" y="610"/>
                  </a:cubicBezTo>
                  <a:cubicBezTo>
                    <a:pt x="198" y="610"/>
                    <a:pt x="202" y="610"/>
                    <a:pt x="203" y="611"/>
                  </a:cubicBezTo>
                  <a:cubicBezTo>
                    <a:pt x="205" y="611"/>
                    <a:pt x="205" y="611"/>
                    <a:pt x="206" y="610"/>
                  </a:cubicBezTo>
                  <a:cubicBezTo>
                    <a:pt x="207" y="610"/>
                    <a:pt x="208" y="610"/>
                    <a:pt x="209" y="610"/>
                  </a:cubicBezTo>
                  <a:cubicBezTo>
                    <a:pt x="209" y="610"/>
                    <a:pt x="210" y="610"/>
                    <a:pt x="210" y="610"/>
                  </a:cubicBezTo>
                  <a:cubicBezTo>
                    <a:pt x="211" y="610"/>
                    <a:pt x="211" y="609"/>
                    <a:pt x="211" y="608"/>
                  </a:cubicBezTo>
                  <a:cubicBezTo>
                    <a:pt x="212" y="608"/>
                    <a:pt x="212" y="606"/>
                    <a:pt x="212" y="605"/>
                  </a:cubicBezTo>
                  <a:cubicBezTo>
                    <a:pt x="212" y="604"/>
                    <a:pt x="212" y="602"/>
                    <a:pt x="212" y="602"/>
                  </a:cubicBezTo>
                  <a:cubicBezTo>
                    <a:pt x="212" y="601"/>
                    <a:pt x="212" y="600"/>
                    <a:pt x="212" y="598"/>
                  </a:cubicBezTo>
                  <a:cubicBezTo>
                    <a:pt x="212" y="596"/>
                    <a:pt x="212" y="594"/>
                    <a:pt x="212" y="593"/>
                  </a:cubicBezTo>
                  <a:cubicBezTo>
                    <a:pt x="212" y="592"/>
                    <a:pt x="212" y="591"/>
                    <a:pt x="212" y="589"/>
                  </a:cubicBezTo>
                  <a:cubicBezTo>
                    <a:pt x="212" y="588"/>
                    <a:pt x="212" y="585"/>
                    <a:pt x="212" y="583"/>
                  </a:cubicBezTo>
                  <a:cubicBezTo>
                    <a:pt x="212" y="580"/>
                    <a:pt x="212" y="575"/>
                    <a:pt x="213" y="572"/>
                  </a:cubicBezTo>
                  <a:cubicBezTo>
                    <a:pt x="213" y="570"/>
                    <a:pt x="213" y="569"/>
                    <a:pt x="213" y="567"/>
                  </a:cubicBezTo>
                  <a:cubicBezTo>
                    <a:pt x="212" y="566"/>
                    <a:pt x="212" y="554"/>
                    <a:pt x="211" y="553"/>
                  </a:cubicBezTo>
                  <a:cubicBezTo>
                    <a:pt x="211" y="551"/>
                    <a:pt x="210" y="542"/>
                    <a:pt x="210" y="540"/>
                  </a:cubicBezTo>
                  <a:cubicBezTo>
                    <a:pt x="210" y="539"/>
                    <a:pt x="210" y="530"/>
                    <a:pt x="209" y="528"/>
                  </a:cubicBezTo>
                  <a:cubicBezTo>
                    <a:pt x="209" y="526"/>
                    <a:pt x="209" y="521"/>
                    <a:pt x="209" y="519"/>
                  </a:cubicBezTo>
                  <a:cubicBezTo>
                    <a:pt x="209" y="518"/>
                    <a:pt x="209" y="518"/>
                    <a:pt x="209" y="517"/>
                  </a:cubicBezTo>
                  <a:cubicBezTo>
                    <a:pt x="209" y="515"/>
                    <a:pt x="208" y="514"/>
                    <a:pt x="208" y="511"/>
                  </a:cubicBezTo>
                  <a:cubicBezTo>
                    <a:pt x="208" y="509"/>
                    <a:pt x="207" y="503"/>
                    <a:pt x="207" y="500"/>
                  </a:cubicBezTo>
                  <a:cubicBezTo>
                    <a:pt x="206" y="497"/>
                    <a:pt x="205" y="485"/>
                    <a:pt x="205" y="483"/>
                  </a:cubicBezTo>
                  <a:cubicBezTo>
                    <a:pt x="205" y="480"/>
                    <a:pt x="204" y="474"/>
                    <a:pt x="204" y="472"/>
                  </a:cubicBezTo>
                  <a:cubicBezTo>
                    <a:pt x="204" y="471"/>
                    <a:pt x="204" y="468"/>
                    <a:pt x="204" y="466"/>
                  </a:cubicBezTo>
                  <a:cubicBezTo>
                    <a:pt x="204" y="465"/>
                    <a:pt x="203" y="463"/>
                    <a:pt x="203" y="462"/>
                  </a:cubicBezTo>
                  <a:cubicBezTo>
                    <a:pt x="203" y="460"/>
                    <a:pt x="203" y="457"/>
                    <a:pt x="203" y="456"/>
                  </a:cubicBezTo>
                  <a:cubicBezTo>
                    <a:pt x="203" y="454"/>
                    <a:pt x="202" y="452"/>
                    <a:pt x="202" y="451"/>
                  </a:cubicBezTo>
                  <a:cubicBezTo>
                    <a:pt x="202" y="451"/>
                    <a:pt x="202" y="449"/>
                    <a:pt x="202" y="447"/>
                  </a:cubicBezTo>
                  <a:cubicBezTo>
                    <a:pt x="202" y="446"/>
                    <a:pt x="202" y="445"/>
                    <a:pt x="202" y="443"/>
                  </a:cubicBezTo>
                  <a:cubicBezTo>
                    <a:pt x="202" y="441"/>
                    <a:pt x="201" y="436"/>
                    <a:pt x="201" y="435"/>
                  </a:cubicBezTo>
                  <a:cubicBezTo>
                    <a:pt x="201" y="434"/>
                    <a:pt x="201" y="431"/>
                    <a:pt x="201" y="429"/>
                  </a:cubicBezTo>
                  <a:cubicBezTo>
                    <a:pt x="201" y="428"/>
                    <a:pt x="201" y="419"/>
                    <a:pt x="201" y="416"/>
                  </a:cubicBezTo>
                  <a:cubicBezTo>
                    <a:pt x="201" y="414"/>
                    <a:pt x="201" y="408"/>
                    <a:pt x="201" y="406"/>
                  </a:cubicBezTo>
                  <a:cubicBezTo>
                    <a:pt x="201" y="405"/>
                    <a:pt x="201" y="401"/>
                    <a:pt x="201" y="399"/>
                  </a:cubicBezTo>
                  <a:cubicBezTo>
                    <a:pt x="202" y="397"/>
                    <a:pt x="202" y="393"/>
                    <a:pt x="202" y="389"/>
                  </a:cubicBezTo>
                  <a:cubicBezTo>
                    <a:pt x="202" y="386"/>
                    <a:pt x="202" y="376"/>
                    <a:pt x="202" y="371"/>
                  </a:cubicBezTo>
                  <a:cubicBezTo>
                    <a:pt x="202" y="366"/>
                    <a:pt x="203" y="362"/>
                    <a:pt x="203" y="356"/>
                  </a:cubicBezTo>
                  <a:cubicBezTo>
                    <a:pt x="204" y="350"/>
                    <a:pt x="205" y="348"/>
                    <a:pt x="205" y="345"/>
                  </a:cubicBezTo>
                  <a:cubicBezTo>
                    <a:pt x="206" y="342"/>
                    <a:pt x="207" y="335"/>
                    <a:pt x="208" y="330"/>
                  </a:cubicBezTo>
                  <a:cubicBezTo>
                    <a:pt x="209" y="325"/>
                    <a:pt x="210" y="318"/>
                    <a:pt x="210" y="317"/>
                  </a:cubicBezTo>
                  <a:cubicBezTo>
                    <a:pt x="210" y="315"/>
                    <a:pt x="210" y="313"/>
                    <a:pt x="210" y="312"/>
                  </a:cubicBezTo>
                  <a:cubicBezTo>
                    <a:pt x="211" y="311"/>
                    <a:pt x="211" y="310"/>
                    <a:pt x="210" y="309"/>
                  </a:cubicBezTo>
                  <a:cubicBezTo>
                    <a:pt x="210" y="307"/>
                    <a:pt x="210" y="306"/>
                    <a:pt x="210" y="305"/>
                  </a:cubicBezTo>
                  <a:cubicBezTo>
                    <a:pt x="210" y="304"/>
                    <a:pt x="210" y="304"/>
                    <a:pt x="210" y="304"/>
                  </a:cubicBezTo>
                  <a:cubicBezTo>
                    <a:pt x="211" y="304"/>
                    <a:pt x="211" y="303"/>
                    <a:pt x="211" y="301"/>
                  </a:cubicBezTo>
                  <a:cubicBezTo>
                    <a:pt x="211" y="300"/>
                    <a:pt x="211" y="298"/>
                    <a:pt x="210" y="297"/>
                  </a:cubicBezTo>
                  <a:cubicBezTo>
                    <a:pt x="210" y="296"/>
                    <a:pt x="209" y="293"/>
                    <a:pt x="209" y="292"/>
                  </a:cubicBezTo>
                  <a:cubicBezTo>
                    <a:pt x="209" y="292"/>
                    <a:pt x="208" y="290"/>
                    <a:pt x="208" y="288"/>
                  </a:cubicBezTo>
                  <a:cubicBezTo>
                    <a:pt x="208" y="286"/>
                    <a:pt x="208" y="282"/>
                    <a:pt x="207" y="279"/>
                  </a:cubicBezTo>
                  <a:cubicBezTo>
                    <a:pt x="207" y="276"/>
                    <a:pt x="206" y="275"/>
                    <a:pt x="206" y="274"/>
                  </a:cubicBezTo>
                  <a:cubicBezTo>
                    <a:pt x="206" y="273"/>
                    <a:pt x="205" y="270"/>
                    <a:pt x="205" y="269"/>
                  </a:cubicBezTo>
                  <a:cubicBezTo>
                    <a:pt x="205" y="268"/>
                    <a:pt x="204" y="265"/>
                    <a:pt x="203" y="263"/>
                  </a:cubicBezTo>
                  <a:cubicBezTo>
                    <a:pt x="202" y="261"/>
                    <a:pt x="201" y="259"/>
                    <a:pt x="201" y="258"/>
                  </a:cubicBezTo>
                  <a:cubicBezTo>
                    <a:pt x="201" y="257"/>
                    <a:pt x="201" y="254"/>
                    <a:pt x="200" y="253"/>
                  </a:cubicBezTo>
                  <a:cubicBezTo>
                    <a:pt x="200" y="251"/>
                    <a:pt x="200" y="250"/>
                    <a:pt x="200" y="249"/>
                  </a:cubicBezTo>
                  <a:cubicBezTo>
                    <a:pt x="200" y="247"/>
                    <a:pt x="200" y="246"/>
                    <a:pt x="199" y="245"/>
                  </a:cubicBezTo>
                  <a:cubicBezTo>
                    <a:pt x="199" y="244"/>
                    <a:pt x="197" y="242"/>
                    <a:pt x="196" y="241"/>
                  </a:cubicBezTo>
                  <a:cubicBezTo>
                    <a:pt x="196" y="240"/>
                    <a:pt x="194" y="238"/>
                    <a:pt x="193" y="238"/>
                  </a:cubicBezTo>
                  <a:cubicBezTo>
                    <a:pt x="193" y="237"/>
                    <a:pt x="190" y="231"/>
                    <a:pt x="190" y="231"/>
                  </a:cubicBezTo>
                  <a:cubicBezTo>
                    <a:pt x="190" y="230"/>
                    <a:pt x="189" y="230"/>
                    <a:pt x="189" y="229"/>
                  </a:cubicBezTo>
                  <a:cubicBezTo>
                    <a:pt x="188" y="228"/>
                    <a:pt x="186" y="226"/>
                    <a:pt x="185" y="225"/>
                  </a:cubicBezTo>
                  <a:cubicBezTo>
                    <a:pt x="185" y="224"/>
                    <a:pt x="184" y="223"/>
                    <a:pt x="184" y="223"/>
                  </a:cubicBezTo>
                  <a:cubicBezTo>
                    <a:pt x="184" y="222"/>
                    <a:pt x="183" y="219"/>
                    <a:pt x="182" y="219"/>
                  </a:cubicBezTo>
                  <a:cubicBezTo>
                    <a:pt x="182" y="218"/>
                    <a:pt x="182" y="217"/>
                    <a:pt x="183" y="216"/>
                  </a:cubicBezTo>
                  <a:cubicBezTo>
                    <a:pt x="184" y="214"/>
                    <a:pt x="185" y="212"/>
                    <a:pt x="186" y="211"/>
                  </a:cubicBezTo>
                  <a:cubicBezTo>
                    <a:pt x="186" y="210"/>
                    <a:pt x="186" y="210"/>
                    <a:pt x="187" y="211"/>
                  </a:cubicBezTo>
                  <a:cubicBezTo>
                    <a:pt x="188" y="212"/>
                    <a:pt x="191" y="212"/>
                    <a:pt x="192" y="212"/>
                  </a:cubicBezTo>
                  <a:cubicBezTo>
                    <a:pt x="193" y="211"/>
                    <a:pt x="198" y="209"/>
                    <a:pt x="200" y="208"/>
                  </a:cubicBezTo>
                  <a:cubicBezTo>
                    <a:pt x="204" y="205"/>
                    <a:pt x="206" y="202"/>
                    <a:pt x="207" y="200"/>
                  </a:cubicBezTo>
                  <a:cubicBezTo>
                    <a:pt x="211" y="193"/>
                    <a:pt x="212" y="186"/>
                    <a:pt x="213" y="182"/>
                  </a:cubicBezTo>
                  <a:cubicBezTo>
                    <a:pt x="214" y="178"/>
                    <a:pt x="214" y="174"/>
                    <a:pt x="214" y="172"/>
                  </a:cubicBezTo>
                  <a:cubicBezTo>
                    <a:pt x="214" y="170"/>
                    <a:pt x="213" y="164"/>
                    <a:pt x="213" y="163"/>
                  </a:cubicBezTo>
                  <a:cubicBezTo>
                    <a:pt x="213" y="162"/>
                    <a:pt x="213" y="161"/>
                    <a:pt x="213" y="16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927904" y="2464375"/>
            <a:ext cx="2682696" cy="3171926"/>
            <a:chOff x="2819400" y="3359151"/>
            <a:chExt cx="2106613" cy="2490787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7" name="Freeform 11"/>
            <p:cNvSpPr>
              <a:spLocks/>
            </p:cNvSpPr>
            <p:nvPr/>
          </p:nvSpPr>
          <p:spPr bwMode="auto">
            <a:xfrm>
              <a:off x="2819400" y="3359151"/>
              <a:ext cx="730250" cy="2482850"/>
            </a:xfrm>
            <a:custGeom>
              <a:avLst/>
              <a:gdLst>
                <a:gd name="T0" fmla="*/ 187 w 195"/>
                <a:gd name="T1" fmla="*/ 638 h 662"/>
                <a:gd name="T2" fmla="*/ 174 w 195"/>
                <a:gd name="T3" fmla="*/ 629 h 662"/>
                <a:gd name="T4" fmla="*/ 160 w 195"/>
                <a:gd name="T5" fmla="*/ 623 h 662"/>
                <a:gd name="T6" fmla="*/ 155 w 195"/>
                <a:gd name="T7" fmla="*/ 615 h 662"/>
                <a:gd name="T8" fmla="*/ 154 w 195"/>
                <a:gd name="T9" fmla="*/ 603 h 662"/>
                <a:gd name="T10" fmla="*/ 161 w 195"/>
                <a:gd name="T11" fmla="*/ 584 h 662"/>
                <a:gd name="T12" fmla="*/ 160 w 195"/>
                <a:gd name="T13" fmla="*/ 516 h 662"/>
                <a:gd name="T14" fmla="*/ 178 w 195"/>
                <a:gd name="T15" fmla="*/ 413 h 662"/>
                <a:gd name="T16" fmla="*/ 184 w 195"/>
                <a:gd name="T17" fmla="*/ 327 h 662"/>
                <a:gd name="T18" fmla="*/ 188 w 195"/>
                <a:gd name="T19" fmla="*/ 303 h 662"/>
                <a:gd name="T20" fmla="*/ 189 w 195"/>
                <a:gd name="T21" fmla="*/ 280 h 662"/>
                <a:gd name="T22" fmla="*/ 192 w 195"/>
                <a:gd name="T23" fmla="*/ 256 h 662"/>
                <a:gd name="T24" fmla="*/ 192 w 195"/>
                <a:gd name="T25" fmla="*/ 236 h 662"/>
                <a:gd name="T26" fmla="*/ 187 w 195"/>
                <a:gd name="T27" fmla="*/ 164 h 662"/>
                <a:gd name="T28" fmla="*/ 158 w 195"/>
                <a:gd name="T29" fmla="*/ 112 h 662"/>
                <a:gd name="T30" fmla="*/ 147 w 195"/>
                <a:gd name="T31" fmla="*/ 104 h 662"/>
                <a:gd name="T32" fmla="*/ 129 w 195"/>
                <a:gd name="T33" fmla="*/ 93 h 662"/>
                <a:gd name="T34" fmla="*/ 127 w 195"/>
                <a:gd name="T35" fmla="*/ 75 h 662"/>
                <a:gd name="T36" fmla="*/ 138 w 195"/>
                <a:gd name="T37" fmla="*/ 56 h 662"/>
                <a:gd name="T38" fmla="*/ 137 w 195"/>
                <a:gd name="T39" fmla="*/ 40 h 662"/>
                <a:gd name="T40" fmla="*/ 82 w 195"/>
                <a:gd name="T41" fmla="*/ 18 h 662"/>
                <a:gd name="T42" fmla="*/ 76 w 195"/>
                <a:gd name="T43" fmla="*/ 47 h 662"/>
                <a:gd name="T44" fmla="*/ 82 w 195"/>
                <a:gd name="T45" fmla="*/ 70 h 662"/>
                <a:gd name="T46" fmla="*/ 74 w 195"/>
                <a:gd name="T47" fmla="*/ 84 h 662"/>
                <a:gd name="T48" fmla="*/ 47 w 195"/>
                <a:gd name="T49" fmla="*/ 99 h 662"/>
                <a:gd name="T50" fmla="*/ 24 w 195"/>
                <a:gd name="T51" fmla="*/ 116 h 662"/>
                <a:gd name="T52" fmla="*/ 14 w 195"/>
                <a:gd name="T53" fmla="*/ 141 h 662"/>
                <a:gd name="T54" fmla="*/ 6 w 195"/>
                <a:gd name="T55" fmla="*/ 180 h 662"/>
                <a:gd name="T56" fmla="*/ 2 w 195"/>
                <a:gd name="T57" fmla="*/ 228 h 662"/>
                <a:gd name="T58" fmla="*/ 12 w 195"/>
                <a:gd name="T59" fmla="*/ 262 h 662"/>
                <a:gd name="T60" fmla="*/ 15 w 195"/>
                <a:gd name="T61" fmla="*/ 293 h 662"/>
                <a:gd name="T62" fmla="*/ 23 w 195"/>
                <a:gd name="T63" fmla="*/ 312 h 662"/>
                <a:gd name="T64" fmla="*/ 35 w 195"/>
                <a:gd name="T65" fmla="*/ 325 h 662"/>
                <a:gd name="T66" fmla="*/ 36 w 195"/>
                <a:gd name="T67" fmla="*/ 394 h 662"/>
                <a:gd name="T68" fmla="*/ 33 w 195"/>
                <a:gd name="T69" fmla="*/ 459 h 662"/>
                <a:gd name="T70" fmla="*/ 32 w 195"/>
                <a:gd name="T71" fmla="*/ 521 h 662"/>
                <a:gd name="T72" fmla="*/ 30 w 195"/>
                <a:gd name="T73" fmla="*/ 577 h 662"/>
                <a:gd name="T74" fmla="*/ 25 w 195"/>
                <a:gd name="T75" fmla="*/ 606 h 662"/>
                <a:gd name="T76" fmla="*/ 31 w 195"/>
                <a:gd name="T77" fmla="*/ 621 h 662"/>
                <a:gd name="T78" fmla="*/ 36 w 195"/>
                <a:gd name="T79" fmla="*/ 639 h 662"/>
                <a:gd name="T80" fmla="*/ 33 w 195"/>
                <a:gd name="T81" fmla="*/ 651 h 662"/>
                <a:gd name="T82" fmla="*/ 40 w 195"/>
                <a:gd name="T83" fmla="*/ 662 h 662"/>
                <a:gd name="T84" fmla="*/ 75 w 195"/>
                <a:gd name="T85" fmla="*/ 657 h 662"/>
                <a:gd name="T86" fmla="*/ 71 w 195"/>
                <a:gd name="T87" fmla="*/ 640 h 662"/>
                <a:gd name="T88" fmla="*/ 70 w 195"/>
                <a:gd name="T89" fmla="*/ 629 h 662"/>
                <a:gd name="T90" fmla="*/ 76 w 195"/>
                <a:gd name="T91" fmla="*/ 618 h 662"/>
                <a:gd name="T92" fmla="*/ 82 w 195"/>
                <a:gd name="T93" fmla="*/ 561 h 662"/>
                <a:gd name="T94" fmla="*/ 89 w 195"/>
                <a:gd name="T95" fmla="*/ 492 h 662"/>
                <a:gd name="T96" fmla="*/ 97 w 195"/>
                <a:gd name="T97" fmla="*/ 452 h 662"/>
                <a:gd name="T98" fmla="*/ 101 w 195"/>
                <a:gd name="T99" fmla="*/ 436 h 662"/>
                <a:gd name="T100" fmla="*/ 103 w 195"/>
                <a:gd name="T101" fmla="*/ 467 h 662"/>
                <a:gd name="T102" fmla="*/ 105 w 195"/>
                <a:gd name="T103" fmla="*/ 492 h 662"/>
                <a:gd name="T104" fmla="*/ 106 w 195"/>
                <a:gd name="T105" fmla="*/ 533 h 662"/>
                <a:gd name="T106" fmla="*/ 106 w 195"/>
                <a:gd name="T107" fmla="*/ 564 h 662"/>
                <a:gd name="T108" fmla="*/ 105 w 195"/>
                <a:gd name="T109" fmla="*/ 601 h 662"/>
                <a:gd name="T110" fmla="*/ 107 w 195"/>
                <a:gd name="T111" fmla="*/ 620 h 662"/>
                <a:gd name="T112" fmla="*/ 105 w 195"/>
                <a:gd name="T113" fmla="*/ 633 h 662"/>
                <a:gd name="T114" fmla="*/ 126 w 195"/>
                <a:gd name="T115" fmla="*/ 642 h 662"/>
                <a:gd name="T116" fmla="*/ 139 w 195"/>
                <a:gd name="T117" fmla="*/ 646 h 662"/>
                <a:gd name="T118" fmla="*/ 188 w 195"/>
                <a:gd name="T119" fmla="*/ 643 h 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95" h="662">
                  <a:moveTo>
                    <a:pt x="188" y="643"/>
                  </a:moveTo>
                  <a:cubicBezTo>
                    <a:pt x="188" y="643"/>
                    <a:pt x="189" y="642"/>
                    <a:pt x="189" y="642"/>
                  </a:cubicBezTo>
                  <a:cubicBezTo>
                    <a:pt x="189" y="641"/>
                    <a:pt x="189" y="640"/>
                    <a:pt x="189" y="639"/>
                  </a:cubicBezTo>
                  <a:cubicBezTo>
                    <a:pt x="189" y="638"/>
                    <a:pt x="188" y="639"/>
                    <a:pt x="187" y="639"/>
                  </a:cubicBezTo>
                  <a:cubicBezTo>
                    <a:pt x="187" y="638"/>
                    <a:pt x="187" y="639"/>
                    <a:pt x="187" y="638"/>
                  </a:cubicBezTo>
                  <a:cubicBezTo>
                    <a:pt x="187" y="638"/>
                    <a:pt x="186" y="638"/>
                    <a:pt x="186" y="638"/>
                  </a:cubicBezTo>
                  <a:cubicBezTo>
                    <a:pt x="185" y="638"/>
                    <a:pt x="185" y="638"/>
                    <a:pt x="185" y="637"/>
                  </a:cubicBezTo>
                  <a:cubicBezTo>
                    <a:pt x="185" y="636"/>
                    <a:pt x="185" y="634"/>
                    <a:pt x="184" y="633"/>
                  </a:cubicBezTo>
                  <a:cubicBezTo>
                    <a:pt x="182" y="631"/>
                    <a:pt x="181" y="631"/>
                    <a:pt x="179" y="630"/>
                  </a:cubicBezTo>
                  <a:cubicBezTo>
                    <a:pt x="177" y="630"/>
                    <a:pt x="175" y="629"/>
                    <a:pt x="174" y="629"/>
                  </a:cubicBezTo>
                  <a:cubicBezTo>
                    <a:pt x="173" y="629"/>
                    <a:pt x="173" y="629"/>
                    <a:pt x="171" y="628"/>
                  </a:cubicBezTo>
                  <a:cubicBezTo>
                    <a:pt x="169" y="627"/>
                    <a:pt x="169" y="627"/>
                    <a:pt x="168" y="627"/>
                  </a:cubicBezTo>
                  <a:cubicBezTo>
                    <a:pt x="166" y="627"/>
                    <a:pt x="165" y="627"/>
                    <a:pt x="164" y="627"/>
                  </a:cubicBezTo>
                  <a:cubicBezTo>
                    <a:pt x="163" y="626"/>
                    <a:pt x="161" y="625"/>
                    <a:pt x="161" y="624"/>
                  </a:cubicBezTo>
                  <a:cubicBezTo>
                    <a:pt x="160" y="624"/>
                    <a:pt x="160" y="624"/>
                    <a:pt x="160" y="623"/>
                  </a:cubicBezTo>
                  <a:cubicBezTo>
                    <a:pt x="159" y="622"/>
                    <a:pt x="158" y="621"/>
                    <a:pt x="158" y="620"/>
                  </a:cubicBezTo>
                  <a:cubicBezTo>
                    <a:pt x="157" y="620"/>
                    <a:pt x="158" y="620"/>
                    <a:pt x="158" y="620"/>
                  </a:cubicBezTo>
                  <a:cubicBezTo>
                    <a:pt x="159" y="620"/>
                    <a:pt x="159" y="619"/>
                    <a:pt x="159" y="619"/>
                  </a:cubicBezTo>
                  <a:cubicBezTo>
                    <a:pt x="159" y="619"/>
                    <a:pt x="158" y="618"/>
                    <a:pt x="157" y="617"/>
                  </a:cubicBezTo>
                  <a:cubicBezTo>
                    <a:pt x="156" y="616"/>
                    <a:pt x="155" y="615"/>
                    <a:pt x="155" y="615"/>
                  </a:cubicBezTo>
                  <a:cubicBezTo>
                    <a:pt x="155" y="615"/>
                    <a:pt x="155" y="615"/>
                    <a:pt x="155" y="614"/>
                  </a:cubicBezTo>
                  <a:cubicBezTo>
                    <a:pt x="155" y="613"/>
                    <a:pt x="156" y="612"/>
                    <a:pt x="155" y="610"/>
                  </a:cubicBezTo>
                  <a:cubicBezTo>
                    <a:pt x="155" y="608"/>
                    <a:pt x="155" y="606"/>
                    <a:pt x="155" y="605"/>
                  </a:cubicBezTo>
                  <a:cubicBezTo>
                    <a:pt x="155" y="604"/>
                    <a:pt x="155" y="604"/>
                    <a:pt x="155" y="604"/>
                  </a:cubicBezTo>
                  <a:cubicBezTo>
                    <a:pt x="154" y="604"/>
                    <a:pt x="154" y="604"/>
                    <a:pt x="154" y="603"/>
                  </a:cubicBezTo>
                  <a:cubicBezTo>
                    <a:pt x="154" y="602"/>
                    <a:pt x="155" y="601"/>
                    <a:pt x="155" y="600"/>
                  </a:cubicBezTo>
                  <a:cubicBezTo>
                    <a:pt x="154" y="600"/>
                    <a:pt x="154" y="599"/>
                    <a:pt x="155" y="599"/>
                  </a:cubicBezTo>
                  <a:cubicBezTo>
                    <a:pt x="155" y="598"/>
                    <a:pt x="155" y="597"/>
                    <a:pt x="156" y="596"/>
                  </a:cubicBezTo>
                  <a:cubicBezTo>
                    <a:pt x="156" y="595"/>
                    <a:pt x="157" y="593"/>
                    <a:pt x="158" y="592"/>
                  </a:cubicBezTo>
                  <a:cubicBezTo>
                    <a:pt x="159" y="591"/>
                    <a:pt x="160" y="587"/>
                    <a:pt x="161" y="584"/>
                  </a:cubicBezTo>
                  <a:cubicBezTo>
                    <a:pt x="162" y="580"/>
                    <a:pt x="161" y="575"/>
                    <a:pt x="161" y="572"/>
                  </a:cubicBezTo>
                  <a:cubicBezTo>
                    <a:pt x="161" y="568"/>
                    <a:pt x="160" y="562"/>
                    <a:pt x="160" y="558"/>
                  </a:cubicBezTo>
                  <a:cubicBezTo>
                    <a:pt x="161" y="554"/>
                    <a:pt x="160" y="551"/>
                    <a:pt x="160" y="548"/>
                  </a:cubicBezTo>
                  <a:cubicBezTo>
                    <a:pt x="160" y="545"/>
                    <a:pt x="160" y="532"/>
                    <a:pt x="160" y="530"/>
                  </a:cubicBezTo>
                  <a:cubicBezTo>
                    <a:pt x="160" y="527"/>
                    <a:pt x="160" y="519"/>
                    <a:pt x="160" y="516"/>
                  </a:cubicBezTo>
                  <a:cubicBezTo>
                    <a:pt x="160" y="512"/>
                    <a:pt x="160" y="510"/>
                    <a:pt x="160" y="509"/>
                  </a:cubicBezTo>
                  <a:cubicBezTo>
                    <a:pt x="160" y="508"/>
                    <a:pt x="163" y="500"/>
                    <a:pt x="164" y="497"/>
                  </a:cubicBezTo>
                  <a:cubicBezTo>
                    <a:pt x="166" y="490"/>
                    <a:pt x="169" y="477"/>
                    <a:pt x="169" y="473"/>
                  </a:cubicBezTo>
                  <a:cubicBezTo>
                    <a:pt x="172" y="463"/>
                    <a:pt x="174" y="444"/>
                    <a:pt x="175" y="440"/>
                  </a:cubicBezTo>
                  <a:cubicBezTo>
                    <a:pt x="176" y="431"/>
                    <a:pt x="178" y="415"/>
                    <a:pt x="178" y="413"/>
                  </a:cubicBezTo>
                  <a:cubicBezTo>
                    <a:pt x="178" y="410"/>
                    <a:pt x="179" y="396"/>
                    <a:pt x="179" y="395"/>
                  </a:cubicBezTo>
                  <a:cubicBezTo>
                    <a:pt x="179" y="393"/>
                    <a:pt x="180" y="373"/>
                    <a:pt x="180" y="368"/>
                  </a:cubicBezTo>
                  <a:cubicBezTo>
                    <a:pt x="180" y="359"/>
                    <a:pt x="181" y="351"/>
                    <a:pt x="182" y="348"/>
                  </a:cubicBezTo>
                  <a:cubicBezTo>
                    <a:pt x="182" y="345"/>
                    <a:pt x="183" y="340"/>
                    <a:pt x="183" y="338"/>
                  </a:cubicBezTo>
                  <a:cubicBezTo>
                    <a:pt x="183" y="334"/>
                    <a:pt x="184" y="328"/>
                    <a:pt x="184" y="327"/>
                  </a:cubicBezTo>
                  <a:cubicBezTo>
                    <a:pt x="184" y="326"/>
                    <a:pt x="184" y="326"/>
                    <a:pt x="184" y="326"/>
                  </a:cubicBezTo>
                  <a:cubicBezTo>
                    <a:pt x="185" y="326"/>
                    <a:pt x="185" y="325"/>
                    <a:pt x="186" y="325"/>
                  </a:cubicBezTo>
                  <a:cubicBezTo>
                    <a:pt x="186" y="325"/>
                    <a:pt x="187" y="324"/>
                    <a:pt x="187" y="324"/>
                  </a:cubicBezTo>
                  <a:cubicBezTo>
                    <a:pt x="187" y="323"/>
                    <a:pt x="187" y="321"/>
                    <a:pt x="187" y="318"/>
                  </a:cubicBezTo>
                  <a:cubicBezTo>
                    <a:pt x="188" y="315"/>
                    <a:pt x="188" y="304"/>
                    <a:pt x="188" y="303"/>
                  </a:cubicBezTo>
                  <a:cubicBezTo>
                    <a:pt x="188" y="302"/>
                    <a:pt x="188" y="300"/>
                    <a:pt x="189" y="300"/>
                  </a:cubicBezTo>
                  <a:cubicBezTo>
                    <a:pt x="189" y="299"/>
                    <a:pt x="189" y="299"/>
                    <a:pt x="190" y="297"/>
                  </a:cubicBezTo>
                  <a:cubicBezTo>
                    <a:pt x="191" y="296"/>
                    <a:pt x="191" y="294"/>
                    <a:pt x="191" y="293"/>
                  </a:cubicBezTo>
                  <a:cubicBezTo>
                    <a:pt x="192" y="291"/>
                    <a:pt x="191" y="290"/>
                    <a:pt x="190" y="287"/>
                  </a:cubicBezTo>
                  <a:cubicBezTo>
                    <a:pt x="189" y="285"/>
                    <a:pt x="189" y="283"/>
                    <a:pt x="189" y="280"/>
                  </a:cubicBezTo>
                  <a:cubicBezTo>
                    <a:pt x="189" y="276"/>
                    <a:pt x="190" y="275"/>
                    <a:pt x="190" y="274"/>
                  </a:cubicBezTo>
                  <a:cubicBezTo>
                    <a:pt x="190" y="273"/>
                    <a:pt x="191" y="272"/>
                    <a:pt x="191" y="271"/>
                  </a:cubicBezTo>
                  <a:cubicBezTo>
                    <a:pt x="193" y="268"/>
                    <a:pt x="194" y="265"/>
                    <a:pt x="194" y="262"/>
                  </a:cubicBezTo>
                  <a:cubicBezTo>
                    <a:pt x="195" y="260"/>
                    <a:pt x="195" y="259"/>
                    <a:pt x="195" y="259"/>
                  </a:cubicBezTo>
                  <a:cubicBezTo>
                    <a:pt x="194" y="258"/>
                    <a:pt x="193" y="257"/>
                    <a:pt x="192" y="256"/>
                  </a:cubicBezTo>
                  <a:cubicBezTo>
                    <a:pt x="191" y="254"/>
                    <a:pt x="191" y="254"/>
                    <a:pt x="191" y="253"/>
                  </a:cubicBezTo>
                  <a:cubicBezTo>
                    <a:pt x="190" y="253"/>
                    <a:pt x="191" y="253"/>
                    <a:pt x="191" y="252"/>
                  </a:cubicBezTo>
                  <a:cubicBezTo>
                    <a:pt x="191" y="251"/>
                    <a:pt x="191" y="249"/>
                    <a:pt x="191" y="246"/>
                  </a:cubicBezTo>
                  <a:cubicBezTo>
                    <a:pt x="191" y="244"/>
                    <a:pt x="191" y="243"/>
                    <a:pt x="192" y="241"/>
                  </a:cubicBezTo>
                  <a:cubicBezTo>
                    <a:pt x="192" y="240"/>
                    <a:pt x="192" y="237"/>
                    <a:pt x="192" y="236"/>
                  </a:cubicBezTo>
                  <a:cubicBezTo>
                    <a:pt x="192" y="234"/>
                    <a:pt x="193" y="227"/>
                    <a:pt x="193" y="226"/>
                  </a:cubicBezTo>
                  <a:cubicBezTo>
                    <a:pt x="193" y="224"/>
                    <a:pt x="192" y="216"/>
                    <a:pt x="192" y="214"/>
                  </a:cubicBezTo>
                  <a:cubicBezTo>
                    <a:pt x="192" y="213"/>
                    <a:pt x="191" y="209"/>
                    <a:pt x="191" y="207"/>
                  </a:cubicBezTo>
                  <a:cubicBezTo>
                    <a:pt x="191" y="204"/>
                    <a:pt x="190" y="190"/>
                    <a:pt x="189" y="185"/>
                  </a:cubicBezTo>
                  <a:cubicBezTo>
                    <a:pt x="189" y="180"/>
                    <a:pt x="188" y="170"/>
                    <a:pt x="187" y="164"/>
                  </a:cubicBezTo>
                  <a:cubicBezTo>
                    <a:pt x="187" y="158"/>
                    <a:pt x="184" y="149"/>
                    <a:pt x="183" y="145"/>
                  </a:cubicBezTo>
                  <a:cubicBezTo>
                    <a:pt x="181" y="138"/>
                    <a:pt x="178" y="134"/>
                    <a:pt x="177" y="131"/>
                  </a:cubicBezTo>
                  <a:cubicBezTo>
                    <a:pt x="173" y="125"/>
                    <a:pt x="171" y="123"/>
                    <a:pt x="170" y="121"/>
                  </a:cubicBezTo>
                  <a:cubicBezTo>
                    <a:pt x="168" y="119"/>
                    <a:pt x="165" y="116"/>
                    <a:pt x="164" y="115"/>
                  </a:cubicBezTo>
                  <a:cubicBezTo>
                    <a:pt x="162" y="115"/>
                    <a:pt x="159" y="112"/>
                    <a:pt x="158" y="112"/>
                  </a:cubicBezTo>
                  <a:cubicBezTo>
                    <a:pt x="157" y="111"/>
                    <a:pt x="155" y="110"/>
                    <a:pt x="154" y="109"/>
                  </a:cubicBezTo>
                  <a:cubicBezTo>
                    <a:pt x="153" y="109"/>
                    <a:pt x="154" y="109"/>
                    <a:pt x="153" y="108"/>
                  </a:cubicBezTo>
                  <a:cubicBezTo>
                    <a:pt x="152" y="108"/>
                    <a:pt x="151" y="107"/>
                    <a:pt x="151" y="107"/>
                  </a:cubicBezTo>
                  <a:cubicBezTo>
                    <a:pt x="150" y="106"/>
                    <a:pt x="150" y="106"/>
                    <a:pt x="149" y="105"/>
                  </a:cubicBezTo>
                  <a:cubicBezTo>
                    <a:pt x="148" y="105"/>
                    <a:pt x="148" y="104"/>
                    <a:pt x="147" y="104"/>
                  </a:cubicBezTo>
                  <a:cubicBezTo>
                    <a:pt x="146" y="103"/>
                    <a:pt x="145" y="103"/>
                    <a:pt x="144" y="102"/>
                  </a:cubicBezTo>
                  <a:cubicBezTo>
                    <a:pt x="143" y="101"/>
                    <a:pt x="139" y="99"/>
                    <a:pt x="138" y="98"/>
                  </a:cubicBezTo>
                  <a:cubicBezTo>
                    <a:pt x="137" y="98"/>
                    <a:pt x="136" y="97"/>
                    <a:pt x="136" y="97"/>
                  </a:cubicBezTo>
                  <a:cubicBezTo>
                    <a:pt x="135" y="96"/>
                    <a:pt x="134" y="95"/>
                    <a:pt x="133" y="95"/>
                  </a:cubicBezTo>
                  <a:cubicBezTo>
                    <a:pt x="132" y="94"/>
                    <a:pt x="129" y="93"/>
                    <a:pt x="129" y="93"/>
                  </a:cubicBezTo>
                  <a:cubicBezTo>
                    <a:pt x="129" y="92"/>
                    <a:pt x="128" y="92"/>
                    <a:pt x="128" y="91"/>
                  </a:cubicBezTo>
                  <a:cubicBezTo>
                    <a:pt x="128" y="91"/>
                    <a:pt x="127" y="85"/>
                    <a:pt x="126" y="83"/>
                  </a:cubicBezTo>
                  <a:cubicBezTo>
                    <a:pt x="126" y="81"/>
                    <a:pt x="126" y="82"/>
                    <a:pt x="126" y="81"/>
                  </a:cubicBezTo>
                  <a:cubicBezTo>
                    <a:pt x="126" y="80"/>
                    <a:pt x="126" y="80"/>
                    <a:pt x="126" y="79"/>
                  </a:cubicBezTo>
                  <a:cubicBezTo>
                    <a:pt x="126" y="78"/>
                    <a:pt x="126" y="76"/>
                    <a:pt x="127" y="75"/>
                  </a:cubicBezTo>
                  <a:cubicBezTo>
                    <a:pt x="127" y="75"/>
                    <a:pt x="129" y="73"/>
                    <a:pt x="129" y="72"/>
                  </a:cubicBezTo>
                  <a:cubicBezTo>
                    <a:pt x="130" y="71"/>
                    <a:pt x="131" y="65"/>
                    <a:pt x="132" y="64"/>
                  </a:cubicBezTo>
                  <a:cubicBezTo>
                    <a:pt x="132" y="62"/>
                    <a:pt x="132" y="62"/>
                    <a:pt x="132" y="62"/>
                  </a:cubicBezTo>
                  <a:cubicBezTo>
                    <a:pt x="133" y="62"/>
                    <a:pt x="135" y="61"/>
                    <a:pt x="135" y="60"/>
                  </a:cubicBezTo>
                  <a:cubicBezTo>
                    <a:pt x="136" y="59"/>
                    <a:pt x="137" y="58"/>
                    <a:pt x="138" y="56"/>
                  </a:cubicBezTo>
                  <a:cubicBezTo>
                    <a:pt x="139" y="54"/>
                    <a:pt x="139" y="51"/>
                    <a:pt x="140" y="50"/>
                  </a:cubicBezTo>
                  <a:cubicBezTo>
                    <a:pt x="140" y="48"/>
                    <a:pt x="141" y="47"/>
                    <a:pt x="141" y="46"/>
                  </a:cubicBezTo>
                  <a:cubicBezTo>
                    <a:pt x="140" y="46"/>
                    <a:pt x="140" y="44"/>
                    <a:pt x="140" y="43"/>
                  </a:cubicBezTo>
                  <a:cubicBezTo>
                    <a:pt x="140" y="42"/>
                    <a:pt x="140" y="40"/>
                    <a:pt x="138" y="41"/>
                  </a:cubicBezTo>
                  <a:cubicBezTo>
                    <a:pt x="136" y="41"/>
                    <a:pt x="137" y="41"/>
                    <a:pt x="137" y="40"/>
                  </a:cubicBezTo>
                  <a:cubicBezTo>
                    <a:pt x="137" y="39"/>
                    <a:pt x="137" y="34"/>
                    <a:pt x="138" y="29"/>
                  </a:cubicBezTo>
                  <a:cubicBezTo>
                    <a:pt x="138" y="24"/>
                    <a:pt x="137" y="16"/>
                    <a:pt x="134" y="15"/>
                  </a:cubicBezTo>
                  <a:cubicBezTo>
                    <a:pt x="131" y="13"/>
                    <a:pt x="120" y="0"/>
                    <a:pt x="111" y="1"/>
                  </a:cubicBezTo>
                  <a:cubicBezTo>
                    <a:pt x="96" y="1"/>
                    <a:pt x="88" y="9"/>
                    <a:pt x="85" y="11"/>
                  </a:cubicBezTo>
                  <a:cubicBezTo>
                    <a:pt x="81" y="13"/>
                    <a:pt x="81" y="16"/>
                    <a:pt x="82" y="18"/>
                  </a:cubicBezTo>
                  <a:cubicBezTo>
                    <a:pt x="82" y="19"/>
                    <a:pt x="82" y="20"/>
                    <a:pt x="81" y="22"/>
                  </a:cubicBezTo>
                  <a:cubicBezTo>
                    <a:pt x="79" y="25"/>
                    <a:pt x="80" y="32"/>
                    <a:pt x="80" y="34"/>
                  </a:cubicBezTo>
                  <a:cubicBezTo>
                    <a:pt x="80" y="35"/>
                    <a:pt x="80" y="35"/>
                    <a:pt x="79" y="35"/>
                  </a:cubicBezTo>
                  <a:cubicBezTo>
                    <a:pt x="78" y="35"/>
                    <a:pt x="77" y="36"/>
                    <a:pt x="76" y="38"/>
                  </a:cubicBezTo>
                  <a:cubicBezTo>
                    <a:pt x="76" y="40"/>
                    <a:pt x="76" y="44"/>
                    <a:pt x="76" y="47"/>
                  </a:cubicBezTo>
                  <a:cubicBezTo>
                    <a:pt x="76" y="50"/>
                    <a:pt x="77" y="53"/>
                    <a:pt x="78" y="55"/>
                  </a:cubicBezTo>
                  <a:cubicBezTo>
                    <a:pt x="80" y="56"/>
                    <a:pt x="80" y="57"/>
                    <a:pt x="81" y="57"/>
                  </a:cubicBezTo>
                  <a:cubicBezTo>
                    <a:pt x="82" y="58"/>
                    <a:pt x="82" y="58"/>
                    <a:pt x="82" y="59"/>
                  </a:cubicBezTo>
                  <a:cubicBezTo>
                    <a:pt x="82" y="59"/>
                    <a:pt x="82" y="60"/>
                    <a:pt x="82" y="62"/>
                  </a:cubicBezTo>
                  <a:cubicBezTo>
                    <a:pt x="82" y="64"/>
                    <a:pt x="82" y="69"/>
                    <a:pt x="82" y="70"/>
                  </a:cubicBezTo>
                  <a:cubicBezTo>
                    <a:pt x="82" y="71"/>
                    <a:pt x="81" y="71"/>
                    <a:pt x="81" y="72"/>
                  </a:cubicBezTo>
                  <a:cubicBezTo>
                    <a:pt x="81" y="72"/>
                    <a:pt x="80" y="72"/>
                    <a:pt x="80" y="73"/>
                  </a:cubicBezTo>
                  <a:cubicBezTo>
                    <a:pt x="79" y="74"/>
                    <a:pt x="77" y="79"/>
                    <a:pt x="77" y="79"/>
                  </a:cubicBezTo>
                  <a:cubicBezTo>
                    <a:pt x="76" y="80"/>
                    <a:pt x="76" y="81"/>
                    <a:pt x="75" y="82"/>
                  </a:cubicBezTo>
                  <a:cubicBezTo>
                    <a:pt x="74" y="83"/>
                    <a:pt x="74" y="84"/>
                    <a:pt x="74" y="84"/>
                  </a:cubicBezTo>
                  <a:cubicBezTo>
                    <a:pt x="74" y="85"/>
                    <a:pt x="73" y="85"/>
                    <a:pt x="73" y="85"/>
                  </a:cubicBezTo>
                  <a:cubicBezTo>
                    <a:pt x="72" y="85"/>
                    <a:pt x="72" y="85"/>
                    <a:pt x="71" y="86"/>
                  </a:cubicBezTo>
                  <a:cubicBezTo>
                    <a:pt x="69" y="86"/>
                    <a:pt x="65" y="88"/>
                    <a:pt x="62" y="90"/>
                  </a:cubicBezTo>
                  <a:cubicBezTo>
                    <a:pt x="59" y="91"/>
                    <a:pt x="55" y="93"/>
                    <a:pt x="54" y="94"/>
                  </a:cubicBezTo>
                  <a:cubicBezTo>
                    <a:pt x="53" y="94"/>
                    <a:pt x="49" y="97"/>
                    <a:pt x="47" y="99"/>
                  </a:cubicBezTo>
                  <a:cubicBezTo>
                    <a:pt x="44" y="101"/>
                    <a:pt x="39" y="105"/>
                    <a:pt x="38" y="105"/>
                  </a:cubicBezTo>
                  <a:cubicBezTo>
                    <a:pt x="37" y="106"/>
                    <a:pt x="35" y="107"/>
                    <a:pt x="34" y="108"/>
                  </a:cubicBezTo>
                  <a:cubicBezTo>
                    <a:pt x="32" y="109"/>
                    <a:pt x="28" y="113"/>
                    <a:pt x="27" y="113"/>
                  </a:cubicBezTo>
                  <a:cubicBezTo>
                    <a:pt x="27" y="114"/>
                    <a:pt x="26" y="114"/>
                    <a:pt x="26" y="115"/>
                  </a:cubicBezTo>
                  <a:cubicBezTo>
                    <a:pt x="25" y="115"/>
                    <a:pt x="25" y="116"/>
                    <a:pt x="24" y="116"/>
                  </a:cubicBezTo>
                  <a:cubicBezTo>
                    <a:pt x="24" y="116"/>
                    <a:pt x="21" y="119"/>
                    <a:pt x="20" y="120"/>
                  </a:cubicBezTo>
                  <a:cubicBezTo>
                    <a:pt x="19" y="121"/>
                    <a:pt x="17" y="125"/>
                    <a:pt x="16" y="127"/>
                  </a:cubicBezTo>
                  <a:cubicBezTo>
                    <a:pt x="15" y="129"/>
                    <a:pt x="15" y="130"/>
                    <a:pt x="14" y="132"/>
                  </a:cubicBezTo>
                  <a:cubicBezTo>
                    <a:pt x="14" y="134"/>
                    <a:pt x="14" y="137"/>
                    <a:pt x="14" y="138"/>
                  </a:cubicBezTo>
                  <a:cubicBezTo>
                    <a:pt x="14" y="139"/>
                    <a:pt x="14" y="140"/>
                    <a:pt x="14" y="141"/>
                  </a:cubicBezTo>
                  <a:cubicBezTo>
                    <a:pt x="14" y="142"/>
                    <a:pt x="15" y="142"/>
                    <a:pt x="14" y="143"/>
                  </a:cubicBezTo>
                  <a:cubicBezTo>
                    <a:pt x="14" y="143"/>
                    <a:pt x="14" y="146"/>
                    <a:pt x="13" y="148"/>
                  </a:cubicBezTo>
                  <a:cubicBezTo>
                    <a:pt x="13" y="150"/>
                    <a:pt x="11" y="159"/>
                    <a:pt x="10" y="161"/>
                  </a:cubicBezTo>
                  <a:cubicBezTo>
                    <a:pt x="10" y="164"/>
                    <a:pt x="8" y="172"/>
                    <a:pt x="7" y="174"/>
                  </a:cubicBezTo>
                  <a:cubicBezTo>
                    <a:pt x="7" y="175"/>
                    <a:pt x="6" y="178"/>
                    <a:pt x="6" y="180"/>
                  </a:cubicBezTo>
                  <a:cubicBezTo>
                    <a:pt x="6" y="182"/>
                    <a:pt x="5" y="188"/>
                    <a:pt x="5" y="189"/>
                  </a:cubicBezTo>
                  <a:cubicBezTo>
                    <a:pt x="5" y="191"/>
                    <a:pt x="4" y="197"/>
                    <a:pt x="3" y="200"/>
                  </a:cubicBezTo>
                  <a:cubicBezTo>
                    <a:pt x="3" y="203"/>
                    <a:pt x="2" y="210"/>
                    <a:pt x="2" y="213"/>
                  </a:cubicBezTo>
                  <a:cubicBezTo>
                    <a:pt x="1" y="216"/>
                    <a:pt x="2" y="217"/>
                    <a:pt x="1" y="219"/>
                  </a:cubicBezTo>
                  <a:cubicBezTo>
                    <a:pt x="0" y="221"/>
                    <a:pt x="1" y="225"/>
                    <a:pt x="2" y="228"/>
                  </a:cubicBezTo>
                  <a:cubicBezTo>
                    <a:pt x="2" y="232"/>
                    <a:pt x="3" y="235"/>
                    <a:pt x="4" y="238"/>
                  </a:cubicBezTo>
                  <a:cubicBezTo>
                    <a:pt x="5" y="240"/>
                    <a:pt x="8" y="243"/>
                    <a:pt x="8" y="244"/>
                  </a:cubicBezTo>
                  <a:cubicBezTo>
                    <a:pt x="8" y="244"/>
                    <a:pt x="9" y="245"/>
                    <a:pt x="9" y="248"/>
                  </a:cubicBezTo>
                  <a:cubicBezTo>
                    <a:pt x="10" y="250"/>
                    <a:pt x="12" y="258"/>
                    <a:pt x="12" y="259"/>
                  </a:cubicBezTo>
                  <a:cubicBezTo>
                    <a:pt x="12" y="260"/>
                    <a:pt x="12" y="260"/>
                    <a:pt x="12" y="262"/>
                  </a:cubicBezTo>
                  <a:cubicBezTo>
                    <a:pt x="11" y="265"/>
                    <a:pt x="11" y="266"/>
                    <a:pt x="11" y="268"/>
                  </a:cubicBezTo>
                  <a:cubicBezTo>
                    <a:pt x="11" y="269"/>
                    <a:pt x="10" y="269"/>
                    <a:pt x="10" y="270"/>
                  </a:cubicBezTo>
                  <a:cubicBezTo>
                    <a:pt x="10" y="270"/>
                    <a:pt x="11" y="275"/>
                    <a:pt x="11" y="277"/>
                  </a:cubicBezTo>
                  <a:cubicBezTo>
                    <a:pt x="12" y="280"/>
                    <a:pt x="12" y="282"/>
                    <a:pt x="13" y="285"/>
                  </a:cubicBezTo>
                  <a:cubicBezTo>
                    <a:pt x="13" y="288"/>
                    <a:pt x="14" y="291"/>
                    <a:pt x="15" y="293"/>
                  </a:cubicBezTo>
                  <a:cubicBezTo>
                    <a:pt x="15" y="295"/>
                    <a:pt x="16" y="295"/>
                    <a:pt x="16" y="299"/>
                  </a:cubicBezTo>
                  <a:cubicBezTo>
                    <a:pt x="16" y="302"/>
                    <a:pt x="17" y="305"/>
                    <a:pt x="18" y="306"/>
                  </a:cubicBezTo>
                  <a:cubicBezTo>
                    <a:pt x="18" y="307"/>
                    <a:pt x="18" y="309"/>
                    <a:pt x="18" y="310"/>
                  </a:cubicBezTo>
                  <a:cubicBezTo>
                    <a:pt x="18" y="310"/>
                    <a:pt x="19" y="311"/>
                    <a:pt x="20" y="311"/>
                  </a:cubicBezTo>
                  <a:cubicBezTo>
                    <a:pt x="21" y="312"/>
                    <a:pt x="22" y="312"/>
                    <a:pt x="23" y="312"/>
                  </a:cubicBezTo>
                  <a:cubicBezTo>
                    <a:pt x="24" y="312"/>
                    <a:pt x="26" y="312"/>
                    <a:pt x="28" y="312"/>
                  </a:cubicBezTo>
                  <a:cubicBezTo>
                    <a:pt x="29" y="312"/>
                    <a:pt x="30" y="312"/>
                    <a:pt x="30" y="312"/>
                  </a:cubicBezTo>
                  <a:cubicBezTo>
                    <a:pt x="31" y="311"/>
                    <a:pt x="31" y="311"/>
                    <a:pt x="31" y="312"/>
                  </a:cubicBezTo>
                  <a:cubicBezTo>
                    <a:pt x="32" y="312"/>
                    <a:pt x="32" y="313"/>
                    <a:pt x="32" y="316"/>
                  </a:cubicBezTo>
                  <a:cubicBezTo>
                    <a:pt x="33" y="319"/>
                    <a:pt x="34" y="323"/>
                    <a:pt x="35" y="325"/>
                  </a:cubicBezTo>
                  <a:cubicBezTo>
                    <a:pt x="35" y="327"/>
                    <a:pt x="36" y="330"/>
                    <a:pt x="36" y="331"/>
                  </a:cubicBezTo>
                  <a:cubicBezTo>
                    <a:pt x="36" y="332"/>
                    <a:pt x="36" y="336"/>
                    <a:pt x="36" y="340"/>
                  </a:cubicBezTo>
                  <a:cubicBezTo>
                    <a:pt x="36" y="345"/>
                    <a:pt x="36" y="353"/>
                    <a:pt x="36" y="358"/>
                  </a:cubicBezTo>
                  <a:cubicBezTo>
                    <a:pt x="36" y="362"/>
                    <a:pt x="37" y="372"/>
                    <a:pt x="37" y="376"/>
                  </a:cubicBezTo>
                  <a:cubicBezTo>
                    <a:pt x="37" y="381"/>
                    <a:pt x="36" y="391"/>
                    <a:pt x="36" y="394"/>
                  </a:cubicBezTo>
                  <a:cubicBezTo>
                    <a:pt x="36" y="396"/>
                    <a:pt x="35" y="402"/>
                    <a:pt x="35" y="405"/>
                  </a:cubicBezTo>
                  <a:cubicBezTo>
                    <a:pt x="34" y="408"/>
                    <a:pt x="34" y="411"/>
                    <a:pt x="34" y="416"/>
                  </a:cubicBezTo>
                  <a:cubicBezTo>
                    <a:pt x="34" y="420"/>
                    <a:pt x="34" y="430"/>
                    <a:pt x="34" y="433"/>
                  </a:cubicBezTo>
                  <a:cubicBezTo>
                    <a:pt x="33" y="436"/>
                    <a:pt x="33" y="443"/>
                    <a:pt x="33" y="446"/>
                  </a:cubicBezTo>
                  <a:cubicBezTo>
                    <a:pt x="33" y="448"/>
                    <a:pt x="33" y="456"/>
                    <a:pt x="33" y="459"/>
                  </a:cubicBezTo>
                  <a:cubicBezTo>
                    <a:pt x="33" y="462"/>
                    <a:pt x="33" y="468"/>
                    <a:pt x="33" y="471"/>
                  </a:cubicBezTo>
                  <a:cubicBezTo>
                    <a:pt x="33" y="474"/>
                    <a:pt x="33" y="476"/>
                    <a:pt x="33" y="478"/>
                  </a:cubicBezTo>
                  <a:cubicBezTo>
                    <a:pt x="34" y="480"/>
                    <a:pt x="34" y="484"/>
                    <a:pt x="33" y="487"/>
                  </a:cubicBezTo>
                  <a:cubicBezTo>
                    <a:pt x="33" y="491"/>
                    <a:pt x="33" y="503"/>
                    <a:pt x="33" y="506"/>
                  </a:cubicBezTo>
                  <a:cubicBezTo>
                    <a:pt x="33" y="510"/>
                    <a:pt x="33" y="517"/>
                    <a:pt x="32" y="521"/>
                  </a:cubicBezTo>
                  <a:cubicBezTo>
                    <a:pt x="32" y="524"/>
                    <a:pt x="32" y="531"/>
                    <a:pt x="32" y="534"/>
                  </a:cubicBezTo>
                  <a:cubicBezTo>
                    <a:pt x="31" y="536"/>
                    <a:pt x="31" y="542"/>
                    <a:pt x="31" y="545"/>
                  </a:cubicBezTo>
                  <a:cubicBezTo>
                    <a:pt x="30" y="548"/>
                    <a:pt x="31" y="556"/>
                    <a:pt x="31" y="558"/>
                  </a:cubicBezTo>
                  <a:cubicBezTo>
                    <a:pt x="31" y="560"/>
                    <a:pt x="30" y="568"/>
                    <a:pt x="30" y="570"/>
                  </a:cubicBezTo>
                  <a:cubicBezTo>
                    <a:pt x="30" y="572"/>
                    <a:pt x="30" y="575"/>
                    <a:pt x="30" y="577"/>
                  </a:cubicBezTo>
                  <a:cubicBezTo>
                    <a:pt x="30" y="579"/>
                    <a:pt x="30" y="580"/>
                    <a:pt x="30" y="581"/>
                  </a:cubicBezTo>
                  <a:cubicBezTo>
                    <a:pt x="29" y="582"/>
                    <a:pt x="29" y="582"/>
                    <a:pt x="29" y="584"/>
                  </a:cubicBezTo>
                  <a:cubicBezTo>
                    <a:pt x="29" y="587"/>
                    <a:pt x="28" y="588"/>
                    <a:pt x="28" y="590"/>
                  </a:cubicBezTo>
                  <a:cubicBezTo>
                    <a:pt x="28" y="592"/>
                    <a:pt x="26" y="598"/>
                    <a:pt x="26" y="600"/>
                  </a:cubicBezTo>
                  <a:cubicBezTo>
                    <a:pt x="25" y="602"/>
                    <a:pt x="25" y="604"/>
                    <a:pt x="25" y="606"/>
                  </a:cubicBezTo>
                  <a:cubicBezTo>
                    <a:pt x="25" y="609"/>
                    <a:pt x="28" y="611"/>
                    <a:pt x="28" y="611"/>
                  </a:cubicBezTo>
                  <a:cubicBezTo>
                    <a:pt x="29" y="612"/>
                    <a:pt x="29" y="612"/>
                    <a:pt x="29" y="613"/>
                  </a:cubicBezTo>
                  <a:cubicBezTo>
                    <a:pt x="30" y="614"/>
                    <a:pt x="30" y="615"/>
                    <a:pt x="31" y="616"/>
                  </a:cubicBezTo>
                  <a:cubicBezTo>
                    <a:pt x="32" y="617"/>
                    <a:pt x="31" y="617"/>
                    <a:pt x="31" y="618"/>
                  </a:cubicBezTo>
                  <a:cubicBezTo>
                    <a:pt x="31" y="618"/>
                    <a:pt x="31" y="619"/>
                    <a:pt x="31" y="621"/>
                  </a:cubicBezTo>
                  <a:cubicBezTo>
                    <a:pt x="32" y="624"/>
                    <a:pt x="33" y="626"/>
                    <a:pt x="33" y="628"/>
                  </a:cubicBezTo>
                  <a:cubicBezTo>
                    <a:pt x="34" y="629"/>
                    <a:pt x="34" y="629"/>
                    <a:pt x="35" y="629"/>
                  </a:cubicBezTo>
                  <a:cubicBezTo>
                    <a:pt x="36" y="629"/>
                    <a:pt x="36" y="629"/>
                    <a:pt x="36" y="630"/>
                  </a:cubicBezTo>
                  <a:cubicBezTo>
                    <a:pt x="36" y="631"/>
                    <a:pt x="36" y="636"/>
                    <a:pt x="35" y="637"/>
                  </a:cubicBezTo>
                  <a:cubicBezTo>
                    <a:pt x="35" y="638"/>
                    <a:pt x="36" y="639"/>
                    <a:pt x="36" y="639"/>
                  </a:cubicBezTo>
                  <a:cubicBezTo>
                    <a:pt x="36" y="639"/>
                    <a:pt x="36" y="640"/>
                    <a:pt x="36" y="640"/>
                  </a:cubicBezTo>
                  <a:cubicBezTo>
                    <a:pt x="35" y="640"/>
                    <a:pt x="35" y="642"/>
                    <a:pt x="34" y="644"/>
                  </a:cubicBezTo>
                  <a:cubicBezTo>
                    <a:pt x="34" y="645"/>
                    <a:pt x="34" y="646"/>
                    <a:pt x="33" y="647"/>
                  </a:cubicBezTo>
                  <a:cubicBezTo>
                    <a:pt x="32" y="648"/>
                    <a:pt x="33" y="649"/>
                    <a:pt x="33" y="650"/>
                  </a:cubicBezTo>
                  <a:cubicBezTo>
                    <a:pt x="33" y="651"/>
                    <a:pt x="33" y="651"/>
                    <a:pt x="33" y="651"/>
                  </a:cubicBezTo>
                  <a:cubicBezTo>
                    <a:pt x="32" y="652"/>
                    <a:pt x="32" y="652"/>
                    <a:pt x="32" y="653"/>
                  </a:cubicBezTo>
                  <a:cubicBezTo>
                    <a:pt x="32" y="653"/>
                    <a:pt x="32" y="653"/>
                    <a:pt x="32" y="655"/>
                  </a:cubicBezTo>
                  <a:cubicBezTo>
                    <a:pt x="32" y="656"/>
                    <a:pt x="32" y="657"/>
                    <a:pt x="33" y="658"/>
                  </a:cubicBezTo>
                  <a:cubicBezTo>
                    <a:pt x="34" y="660"/>
                    <a:pt x="36" y="661"/>
                    <a:pt x="36" y="662"/>
                  </a:cubicBezTo>
                  <a:cubicBezTo>
                    <a:pt x="37" y="662"/>
                    <a:pt x="38" y="662"/>
                    <a:pt x="40" y="662"/>
                  </a:cubicBezTo>
                  <a:cubicBezTo>
                    <a:pt x="41" y="662"/>
                    <a:pt x="44" y="662"/>
                    <a:pt x="46" y="662"/>
                  </a:cubicBezTo>
                  <a:cubicBezTo>
                    <a:pt x="49" y="662"/>
                    <a:pt x="59" y="661"/>
                    <a:pt x="61" y="660"/>
                  </a:cubicBezTo>
                  <a:cubicBezTo>
                    <a:pt x="63" y="660"/>
                    <a:pt x="66" y="659"/>
                    <a:pt x="68" y="659"/>
                  </a:cubicBezTo>
                  <a:cubicBezTo>
                    <a:pt x="70" y="659"/>
                    <a:pt x="72" y="659"/>
                    <a:pt x="74" y="658"/>
                  </a:cubicBezTo>
                  <a:cubicBezTo>
                    <a:pt x="75" y="658"/>
                    <a:pt x="75" y="658"/>
                    <a:pt x="75" y="657"/>
                  </a:cubicBezTo>
                  <a:cubicBezTo>
                    <a:pt x="76" y="656"/>
                    <a:pt x="76" y="655"/>
                    <a:pt x="76" y="654"/>
                  </a:cubicBezTo>
                  <a:cubicBezTo>
                    <a:pt x="76" y="653"/>
                    <a:pt x="75" y="652"/>
                    <a:pt x="75" y="651"/>
                  </a:cubicBezTo>
                  <a:cubicBezTo>
                    <a:pt x="75" y="651"/>
                    <a:pt x="74" y="650"/>
                    <a:pt x="73" y="650"/>
                  </a:cubicBezTo>
                  <a:cubicBezTo>
                    <a:pt x="73" y="649"/>
                    <a:pt x="73" y="649"/>
                    <a:pt x="73" y="647"/>
                  </a:cubicBezTo>
                  <a:cubicBezTo>
                    <a:pt x="73" y="644"/>
                    <a:pt x="73" y="643"/>
                    <a:pt x="71" y="640"/>
                  </a:cubicBezTo>
                  <a:cubicBezTo>
                    <a:pt x="70" y="637"/>
                    <a:pt x="69" y="637"/>
                    <a:pt x="69" y="636"/>
                  </a:cubicBezTo>
                  <a:cubicBezTo>
                    <a:pt x="69" y="636"/>
                    <a:pt x="69" y="635"/>
                    <a:pt x="69" y="633"/>
                  </a:cubicBezTo>
                  <a:cubicBezTo>
                    <a:pt x="69" y="632"/>
                    <a:pt x="68" y="630"/>
                    <a:pt x="68" y="630"/>
                  </a:cubicBezTo>
                  <a:cubicBezTo>
                    <a:pt x="68" y="629"/>
                    <a:pt x="69" y="629"/>
                    <a:pt x="69" y="629"/>
                  </a:cubicBezTo>
                  <a:cubicBezTo>
                    <a:pt x="70" y="630"/>
                    <a:pt x="70" y="630"/>
                    <a:pt x="70" y="629"/>
                  </a:cubicBezTo>
                  <a:cubicBezTo>
                    <a:pt x="71" y="629"/>
                    <a:pt x="71" y="628"/>
                    <a:pt x="72" y="627"/>
                  </a:cubicBezTo>
                  <a:cubicBezTo>
                    <a:pt x="72" y="627"/>
                    <a:pt x="73" y="625"/>
                    <a:pt x="73" y="624"/>
                  </a:cubicBezTo>
                  <a:cubicBezTo>
                    <a:pt x="74" y="623"/>
                    <a:pt x="75" y="621"/>
                    <a:pt x="75" y="621"/>
                  </a:cubicBezTo>
                  <a:cubicBezTo>
                    <a:pt x="75" y="620"/>
                    <a:pt x="75" y="620"/>
                    <a:pt x="75" y="620"/>
                  </a:cubicBezTo>
                  <a:cubicBezTo>
                    <a:pt x="75" y="619"/>
                    <a:pt x="75" y="619"/>
                    <a:pt x="76" y="618"/>
                  </a:cubicBezTo>
                  <a:cubicBezTo>
                    <a:pt x="77" y="615"/>
                    <a:pt x="78" y="613"/>
                    <a:pt x="79" y="611"/>
                  </a:cubicBezTo>
                  <a:cubicBezTo>
                    <a:pt x="79" y="609"/>
                    <a:pt x="80" y="607"/>
                    <a:pt x="80" y="605"/>
                  </a:cubicBezTo>
                  <a:cubicBezTo>
                    <a:pt x="81" y="602"/>
                    <a:pt x="81" y="600"/>
                    <a:pt x="81" y="596"/>
                  </a:cubicBezTo>
                  <a:cubicBezTo>
                    <a:pt x="81" y="592"/>
                    <a:pt x="81" y="582"/>
                    <a:pt x="81" y="579"/>
                  </a:cubicBezTo>
                  <a:cubicBezTo>
                    <a:pt x="81" y="572"/>
                    <a:pt x="82" y="565"/>
                    <a:pt x="82" y="561"/>
                  </a:cubicBezTo>
                  <a:cubicBezTo>
                    <a:pt x="83" y="558"/>
                    <a:pt x="84" y="545"/>
                    <a:pt x="84" y="542"/>
                  </a:cubicBezTo>
                  <a:cubicBezTo>
                    <a:pt x="85" y="540"/>
                    <a:pt x="85" y="532"/>
                    <a:pt x="85" y="529"/>
                  </a:cubicBezTo>
                  <a:cubicBezTo>
                    <a:pt x="85" y="526"/>
                    <a:pt x="86" y="521"/>
                    <a:pt x="86" y="519"/>
                  </a:cubicBezTo>
                  <a:cubicBezTo>
                    <a:pt x="86" y="517"/>
                    <a:pt x="88" y="509"/>
                    <a:pt x="88" y="507"/>
                  </a:cubicBezTo>
                  <a:cubicBezTo>
                    <a:pt x="88" y="505"/>
                    <a:pt x="89" y="495"/>
                    <a:pt x="89" y="492"/>
                  </a:cubicBezTo>
                  <a:cubicBezTo>
                    <a:pt x="90" y="490"/>
                    <a:pt x="91" y="481"/>
                    <a:pt x="91" y="479"/>
                  </a:cubicBezTo>
                  <a:cubicBezTo>
                    <a:pt x="92" y="476"/>
                    <a:pt x="93" y="468"/>
                    <a:pt x="93" y="466"/>
                  </a:cubicBezTo>
                  <a:cubicBezTo>
                    <a:pt x="93" y="464"/>
                    <a:pt x="93" y="465"/>
                    <a:pt x="94" y="462"/>
                  </a:cubicBezTo>
                  <a:cubicBezTo>
                    <a:pt x="95" y="459"/>
                    <a:pt x="96" y="456"/>
                    <a:pt x="96" y="455"/>
                  </a:cubicBezTo>
                  <a:cubicBezTo>
                    <a:pt x="96" y="454"/>
                    <a:pt x="97" y="453"/>
                    <a:pt x="97" y="452"/>
                  </a:cubicBezTo>
                  <a:cubicBezTo>
                    <a:pt x="97" y="451"/>
                    <a:pt x="98" y="450"/>
                    <a:pt x="98" y="448"/>
                  </a:cubicBezTo>
                  <a:cubicBezTo>
                    <a:pt x="98" y="447"/>
                    <a:pt x="99" y="445"/>
                    <a:pt x="99" y="444"/>
                  </a:cubicBezTo>
                  <a:cubicBezTo>
                    <a:pt x="99" y="443"/>
                    <a:pt x="99" y="442"/>
                    <a:pt x="99" y="442"/>
                  </a:cubicBezTo>
                  <a:cubicBezTo>
                    <a:pt x="100" y="441"/>
                    <a:pt x="100" y="440"/>
                    <a:pt x="100" y="440"/>
                  </a:cubicBezTo>
                  <a:cubicBezTo>
                    <a:pt x="100" y="439"/>
                    <a:pt x="100" y="437"/>
                    <a:pt x="101" y="436"/>
                  </a:cubicBezTo>
                  <a:cubicBezTo>
                    <a:pt x="101" y="436"/>
                    <a:pt x="101" y="436"/>
                    <a:pt x="101" y="437"/>
                  </a:cubicBezTo>
                  <a:cubicBezTo>
                    <a:pt x="101" y="439"/>
                    <a:pt x="101" y="441"/>
                    <a:pt x="102" y="444"/>
                  </a:cubicBezTo>
                  <a:cubicBezTo>
                    <a:pt x="102" y="447"/>
                    <a:pt x="103" y="452"/>
                    <a:pt x="103" y="454"/>
                  </a:cubicBezTo>
                  <a:cubicBezTo>
                    <a:pt x="103" y="456"/>
                    <a:pt x="103" y="457"/>
                    <a:pt x="103" y="459"/>
                  </a:cubicBezTo>
                  <a:cubicBezTo>
                    <a:pt x="103" y="461"/>
                    <a:pt x="103" y="464"/>
                    <a:pt x="103" y="467"/>
                  </a:cubicBezTo>
                  <a:cubicBezTo>
                    <a:pt x="103" y="470"/>
                    <a:pt x="103" y="472"/>
                    <a:pt x="103" y="474"/>
                  </a:cubicBezTo>
                  <a:cubicBezTo>
                    <a:pt x="103" y="475"/>
                    <a:pt x="104" y="478"/>
                    <a:pt x="105" y="480"/>
                  </a:cubicBezTo>
                  <a:cubicBezTo>
                    <a:pt x="105" y="481"/>
                    <a:pt x="105" y="482"/>
                    <a:pt x="105" y="483"/>
                  </a:cubicBezTo>
                  <a:cubicBezTo>
                    <a:pt x="105" y="484"/>
                    <a:pt x="105" y="485"/>
                    <a:pt x="105" y="487"/>
                  </a:cubicBezTo>
                  <a:cubicBezTo>
                    <a:pt x="105" y="488"/>
                    <a:pt x="105" y="490"/>
                    <a:pt x="105" y="492"/>
                  </a:cubicBezTo>
                  <a:cubicBezTo>
                    <a:pt x="105" y="493"/>
                    <a:pt x="105" y="495"/>
                    <a:pt x="105" y="496"/>
                  </a:cubicBezTo>
                  <a:cubicBezTo>
                    <a:pt x="105" y="498"/>
                    <a:pt x="105" y="499"/>
                    <a:pt x="105" y="501"/>
                  </a:cubicBezTo>
                  <a:cubicBezTo>
                    <a:pt x="105" y="504"/>
                    <a:pt x="105" y="509"/>
                    <a:pt x="105" y="512"/>
                  </a:cubicBezTo>
                  <a:cubicBezTo>
                    <a:pt x="105" y="516"/>
                    <a:pt x="105" y="522"/>
                    <a:pt x="105" y="524"/>
                  </a:cubicBezTo>
                  <a:cubicBezTo>
                    <a:pt x="105" y="527"/>
                    <a:pt x="106" y="530"/>
                    <a:pt x="106" y="533"/>
                  </a:cubicBezTo>
                  <a:cubicBezTo>
                    <a:pt x="106" y="536"/>
                    <a:pt x="106" y="538"/>
                    <a:pt x="106" y="539"/>
                  </a:cubicBezTo>
                  <a:cubicBezTo>
                    <a:pt x="106" y="540"/>
                    <a:pt x="106" y="543"/>
                    <a:pt x="106" y="545"/>
                  </a:cubicBezTo>
                  <a:cubicBezTo>
                    <a:pt x="106" y="547"/>
                    <a:pt x="106" y="549"/>
                    <a:pt x="106" y="550"/>
                  </a:cubicBezTo>
                  <a:cubicBezTo>
                    <a:pt x="106" y="552"/>
                    <a:pt x="107" y="552"/>
                    <a:pt x="107" y="553"/>
                  </a:cubicBezTo>
                  <a:cubicBezTo>
                    <a:pt x="107" y="554"/>
                    <a:pt x="106" y="561"/>
                    <a:pt x="106" y="564"/>
                  </a:cubicBezTo>
                  <a:cubicBezTo>
                    <a:pt x="106" y="567"/>
                    <a:pt x="106" y="569"/>
                    <a:pt x="107" y="570"/>
                  </a:cubicBezTo>
                  <a:cubicBezTo>
                    <a:pt x="107" y="571"/>
                    <a:pt x="107" y="571"/>
                    <a:pt x="106" y="573"/>
                  </a:cubicBezTo>
                  <a:cubicBezTo>
                    <a:pt x="106" y="575"/>
                    <a:pt x="106" y="578"/>
                    <a:pt x="106" y="581"/>
                  </a:cubicBezTo>
                  <a:cubicBezTo>
                    <a:pt x="106" y="584"/>
                    <a:pt x="105" y="591"/>
                    <a:pt x="105" y="593"/>
                  </a:cubicBezTo>
                  <a:cubicBezTo>
                    <a:pt x="105" y="595"/>
                    <a:pt x="105" y="599"/>
                    <a:pt x="105" y="601"/>
                  </a:cubicBezTo>
                  <a:cubicBezTo>
                    <a:pt x="105" y="604"/>
                    <a:pt x="106" y="606"/>
                    <a:pt x="106" y="607"/>
                  </a:cubicBezTo>
                  <a:cubicBezTo>
                    <a:pt x="105" y="608"/>
                    <a:pt x="105" y="608"/>
                    <a:pt x="105" y="609"/>
                  </a:cubicBezTo>
                  <a:cubicBezTo>
                    <a:pt x="105" y="610"/>
                    <a:pt x="105" y="614"/>
                    <a:pt x="105" y="616"/>
                  </a:cubicBezTo>
                  <a:cubicBezTo>
                    <a:pt x="105" y="618"/>
                    <a:pt x="105" y="619"/>
                    <a:pt x="106" y="619"/>
                  </a:cubicBezTo>
                  <a:cubicBezTo>
                    <a:pt x="107" y="619"/>
                    <a:pt x="107" y="619"/>
                    <a:pt x="107" y="620"/>
                  </a:cubicBezTo>
                  <a:cubicBezTo>
                    <a:pt x="107" y="621"/>
                    <a:pt x="107" y="622"/>
                    <a:pt x="107" y="623"/>
                  </a:cubicBezTo>
                  <a:cubicBezTo>
                    <a:pt x="108" y="623"/>
                    <a:pt x="107" y="623"/>
                    <a:pt x="107" y="623"/>
                  </a:cubicBezTo>
                  <a:cubicBezTo>
                    <a:pt x="107" y="623"/>
                    <a:pt x="106" y="624"/>
                    <a:pt x="105" y="624"/>
                  </a:cubicBezTo>
                  <a:cubicBezTo>
                    <a:pt x="105" y="625"/>
                    <a:pt x="105" y="626"/>
                    <a:pt x="105" y="627"/>
                  </a:cubicBezTo>
                  <a:cubicBezTo>
                    <a:pt x="105" y="629"/>
                    <a:pt x="105" y="632"/>
                    <a:pt x="105" y="633"/>
                  </a:cubicBezTo>
                  <a:cubicBezTo>
                    <a:pt x="104" y="634"/>
                    <a:pt x="104" y="635"/>
                    <a:pt x="104" y="636"/>
                  </a:cubicBezTo>
                  <a:cubicBezTo>
                    <a:pt x="105" y="637"/>
                    <a:pt x="107" y="638"/>
                    <a:pt x="109" y="639"/>
                  </a:cubicBezTo>
                  <a:cubicBezTo>
                    <a:pt x="111" y="640"/>
                    <a:pt x="114" y="641"/>
                    <a:pt x="116" y="641"/>
                  </a:cubicBezTo>
                  <a:cubicBezTo>
                    <a:pt x="118" y="641"/>
                    <a:pt x="122" y="642"/>
                    <a:pt x="124" y="642"/>
                  </a:cubicBezTo>
                  <a:cubicBezTo>
                    <a:pt x="126" y="642"/>
                    <a:pt x="125" y="642"/>
                    <a:pt x="126" y="642"/>
                  </a:cubicBezTo>
                  <a:cubicBezTo>
                    <a:pt x="127" y="642"/>
                    <a:pt x="129" y="641"/>
                    <a:pt x="131" y="641"/>
                  </a:cubicBezTo>
                  <a:cubicBezTo>
                    <a:pt x="132" y="640"/>
                    <a:pt x="134" y="641"/>
                    <a:pt x="135" y="641"/>
                  </a:cubicBezTo>
                  <a:cubicBezTo>
                    <a:pt x="136" y="642"/>
                    <a:pt x="136" y="643"/>
                    <a:pt x="137" y="644"/>
                  </a:cubicBezTo>
                  <a:cubicBezTo>
                    <a:pt x="137" y="645"/>
                    <a:pt x="137" y="645"/>
                    <a:pt x="138" y="646"/>
                  </a:cubicBezTo>
                  <a:cubicBezTo>
                    <a:pt x="138" y="646"/>
                    <a:pt x="139" y="646"/>
                    <a:pt x="139" y="646"/>
                  </a:cubicBezTo>
                  <a:cubicBezTo>
                    <a:pt x="140" y="646"/>
                    <a:pt x="143" y="647"/>
                    <a:pt x="145" y="647"/>
                  </a:cubicBezTo>
                  <a:cubicBezTo>
                    <a:pt x="147" y="647"/>
                    <a:pt x="156" y="648"/>
                    <a:pt x="159" y="647"/>
                  </a:cubicBezTo>
                  <a:cubicBezTo>
                    <a:pt x="162" y="647"/>
                    <a:pt x="169" y="647"/>
                    <a:pt x="172" y="646"/>
                  </a:cubicBezTo>
                  <a:cubicBezTo>
                    <a:pt x="175" y="645"/>
                    <a:pt x="180" y="644"/>
                    <a:pt x="181" y="644"/>
                  </a:cubicBezTo>
                  <a:cubicBezTo>
                    <a:pt x="183" y="644"/>
                    <a:pt x="187" y="643"/>
                    <a:pt x="188" y="6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2"/>
            <p:cNvSpPr>
              <a:spLocks noEditPoints="1"/>
            </p:cNvSpPr>
            <p:nvPr/>
          </p:nvSpPr>
          <p:spPr bwMode="auto">
            <a:xfrm>
              <a:off x="4308475" y="3505201"/>
              <a:ext cx="617538" cy="2322513"/>
            </a:xfrm>
            <a:custGeom>
              <a:avLst/>
              <a:gdLst>
                <a:gd name="T0" fmla="*/ 163 w 165"/>
                <a:gd name="T1" fmla="*/ 159 h 619"/>
                <a:gd name="T2" fmla="*/ 160 w 165"/>
                <a:gd name="T3" fmla="*/ 118 h 619"/>
                <a:gd name="T4" fmla="*/ 147 w 165"/>
                <a:gd name="T5" fmla="*/ 103 h 619"/>
                <a:gd name="T6" fmla="*/ 103 w 165"/>
                <a:gd name="T7" fmla="*/ 8 h 619"/>
                <a:gd name="T8" fmla="*/ 51 w 165"/>
                <a:gd name="T9" fmla="*/ 44 h 619"/>
                <a:gd name="T10" fmla="*/ 56 w 165"/>
                <a:gd name="T11" fmla="*/ 97 h 619"/>
                <a:gd name="T12" fmla="*/ 37 w 165"/>
                <a:gd name="T13" fmla="*/ 111 h 619"/>
                <a:gd name="T14" fmla="*/ 26 w 165"/>
                <a:gd name="T15" fmla="*/ 144 h 619"/>
                <a:gd name="T16" fmla="*/ 13 w 165"/>
                <a:gd name="T17" fmla="*/ 213 h 619"/>
                <a:gd name="T18" fmla="*/ 10 w 165"/>
                <a:gd name="T19" fmla="*/ 261 h 619"/>
                <a:gd name="T20" fmla="*/ 3 w 165"/>
                <a:gd name="T21" fmla="*/ 320 h 619"/>
                <a:gd name="T22" fmla="*/ 4 w 165"/>
                <a:gd name="T23" fmla="*/ 345 h 619"/>
                <a:gd name="T24" fmla="*/ 18 w 165"/>
                <a:gd name="T25" fmla="*/ 356 h 619"/>
                <a:gd name="T26" fmla="*/ 23 w 165"/>
                <a:gd name="T27" fmla="*/ 351 h 619"/>
                <a:gd name="T28" fmla="*/ 12 w 165"/>
                <a:gd name="T29" fmla="*/ 342 h 619"/>
                <a:gd name="T30" fmla="*/ 11 w 165"/>
                <a:gd name="T31" fmla="*/ 328 h 619"/>
                <a:gd name="T32" fmla="*/ 15 w 165"/>
                <a:gd name="T33" fmla="*/ 337 h 619"/>
                <a:gd name="T34" fmla="*/ 21 w 165"/>
                <a:gd name="T35" fmla="*/ 327 h 619"/>
                <a:gd name="T36" fmla="*/ 18 w 165"/>
                <a:gd name="T37" fmla="*/ 298 h 619"/>
                <a:gd name="T38" fmla="*/ 24 w 165"/>
                <a:gd name="T39" fmla="*/ 316 h 619"/>
                <a:gd name="T40" fmla="*/ 25 w 165"/>
                <a:gd name="T41" fmla="*/ 369 h 619"/>
                <a:gd name="T42" fmla="*/ 17 w 165"/>
                <a:gd name="T43" fmla="*/ 413 h 619"/>
                <a:gd name="T44" fmla="*/ 33 w 165"/>
                <a:gd name="T45" fmla="*/ 419 h 619"/>
                <a:gd name="T46" fmla="*/ 44 w 165"/>
                <a:gd name="T47" fmla="*/ 451 h 619"/>
                <a:gd name="T48" fmla="*/ 49 w 165"/>
                <a:gd name="T49" fmla="*/ 533 h 619"/>
                <a:gd name="T50" fmla="*/ 45 w 165"/>
                <a:gd name="T51" fmla="*/ 573 h 619"/>
                <a:gd name="T52" fmla="*/ 48 w 165"/>
                <a:gd name="T53" fmla="*/ 595 h 619"/>
                <a:gd name="T54" fmla="*/ 48 w 165"/>
                <a:gd name="T55" fmla="*/ 603 h 619"/>
                <a:gd name="T56" fmla="*/ 59 w 165"/>
                <a:gd name="T57" fmla="*/ 618 h 619"/>
                <a:gd name="T58" fmla="*/ 79 w 165"/>
                <a:gd name="T59" fmla="*/ 600 h 619"/>
                <a:gd name="T60" fmla="*/ 102 w 165"/>
                <a:gd name="T61" fmla="*/ 574 h 619"/>
                <a:gd name="T62" fmla="*/ 109 w 165"/>
                <a:gd name="T63" fmla="*/ 597 h 619"/>
                <a:gd name="T64" fmla="*/ 115 w 165"/>
                <a:gd name="T65" fmla="*/ 568 h 619"/>
                <a:gd name="T66" fmla="*/ 108 w 165"/>
                <a:gd name="T67" fmla="*/ 544 h 619"/>
                <a:gd name="T68" fmla="*/ 102 w 165"/>
                <a:gd name="T69" fmla="*/ 479 h 619"/>
                <a:gd name="T70" fmla="*/ 108 w 165"/>
                <a:gd name="T71" fmla="*/ 429 h 619"/>
                <a:gd name="T72" fmla="*/ 118 w 165"/>
                <a:gd name="T73" fmla="*/ 421 h 619"/>
                <a:gd name="T74" fmla="*/ 110 w 165"/>
                <a:gd name="T75" fmla="*/ 360 h 619"/>
                <a:gd name="T76" fmla="*/ 118 w 165"/>
                <a:gd name="T77" fmla="*/ 352 h 619"/>
                <a:gd name="T78" fmla="*/ 128 w 165"/>
                <a:gd name="T79" fmla="*/ 344 h 619"/>
                <a:gd name="T80" fmla="*/ 134 w 165"/>
                <a:gd name="T81" fmla="*/ 310 h 619"/>
                <a:gd name="T82" fmla="*/ 140 w 165"/>
                <a:gd name="T83" fmla="*/ 297 h 619"/>
                <a:gd name="T84" fmla="*/ 148 w 165"/>
                <a:gd name="T85" fmla="*/ 268 h 619"/>
                <a:gd name="T86" fmla="*/ 157 w 165"/>
                <a:gd name="T87" fmla="*/ 251 h 619"/>
                <a:gd name="T88" fmla="*/ 159 w 165"/>
                <a:gd name="T89" fmla="*/ 236 h 619"/>
                <a:gd name="T90" fmla="*/ 75 w 165"/>
                <a:gd name="T91" fmla="*/ 567 h 619"/>
                <a:gd name="T92" fmla="*/ 68 w 165"/>
                <a:gd name="T93" fmla="*/ 562 h 619"/>
                <a:gd name="T94" fmla="*/ 74 w 165"/>
                <a:gd name="T95" fmla="*/ 500 h 619"/>
                <a:gd name="T96" fmla="*/ 128 w 165"/>
                <a:gd name="T97" fmla="*/ 234 h 619"/>
                <a:gd name="T98" fmla="*/ 123 w 165"/>
                <a:gd name="T99" fmla="*/ 241 h 619"/>
                <a:gd name="T100" fmla="*/ 117 w 165"/>
                <a:gd name="T101" fmla="*/ 221 h 619"/>
                <a:gd name="T102" fmla="*/ 128 w 165"/>
                <a:gd name="T103" fmla="*/ 209 h 619"/>
                <a:gd name="T104" fmla="*/ 129 w 165"/>
                <a:gd name="T105" fmla="*/ 201 h 619"/>
                <a:gd name="T106" fmla="*/ 130 w 165"/>
                <a:gd name="T107" fmla="*/ 225 h 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65" h="619">
                  <a:moveTo>
                    <a:pt x="163" y="213"/>
                  </a:moveTo>
                  <a:cubicBezTo>
                    <a:pt x="163" y="212"/>
                    <a:pt x="161" y="208"/>
                    <a:pt x="161" y="207"/>
                  </a:cubicBezTo>
                  <a:cubicBezTo>
                    <a:pt x="160" y="207"/>
                    <a:pt x="160" y="206"/>
                    <a:pt x="160" y="205"/>
                  </a:cubicBezTo>
                  <a:cubicBezTo>
                    <a:pt x="161" y="205"/>
                    <a:pt x="162" y="192"/>
                    <a:pt x="162" y="189"/>
                  </a:cubicBezTo>
                  <a:cubicBezTo>
                    <a:pt x="162" y="185"/>
                    <a:pt x="163" y="174"/>
                    <a:pt x="163" y="169"/>
                  </a:cubicBezTo>
                  <a:cubicBezTo>
                    <a:pt x="163" y="164"/>
                    <a:pt x="163" y="160"/>
                    <a:pt x="163" y="159"/>
                  </a:cubicBezTo>
                  <a:cubicBezTo>
                    <a:pt x="163" y="158"/>
                    <a:pt x="163" y="157"/>
                    <a:pt x="163" y="155"/>
                  </a:cubicBezTo>
                  <a:cubicBezTo>
                    <a:pt x="163" y="152"/>
                    <a:pt x="162" y="144"/>
                    <a:pt x="162" y="141"/>
                  </a:cubicBezTo>
                  <a:cubicBezTo>
                    <a:pt x="161" y="138"/>
                    <a:pt x="160" y="133"/>
                    <a:pt x="160" y="132"/>
                  </a:cubicBezTo>
                  <a:cubicBezTo>
                    <a:pt x="160" y="131"/>
                    <a:pt x="160" y="131"/>
                    <a:pt x="160" y="130"/>
                  </a:cubicBezTo>
                  <a:cubicBezTo>
                    <a:pt x="160" y="128"/>
                    <a:pt x="160" y="127"/>
                    <a:pt x="160" y="126"/>
                  </a:cubicBezTo>
                  <a:cubicBezTo>
                    <a:pt x="160" y="124"/>
                    <a:pt x="161" y="119"/>
                    <a:pt x="160" y="118"/>
                  </a:cubicBezTo>
                  <a:cubicBezTo>
                    <a:pt x="160" y="117"/>
                    <a:pt x="160" y="116"/>
                    <a:pt x="159" y="115"/>
                  </a:cubicBezTo>
                  <a:cubicBezTo>
                    <a:pt x="159" y="113"/>
                    <a:pt x="158" y="111"/>
                    <a:pt x="157" y="110"/>
                  </a:cubicBezTo>
                  <a:cubicBezTo>
                    <a:pt x="157" y="108"/>
                    <a:pt x="155" y="107"/>
                    <a:pt x="155" y="107"/>
                  </a:cubicBezTo>
                  <a:cubicBezTo>
                    <a:pt x="154" y="106"/>
                    <a:pt x="152" y="106"/>
                    <a:pt x="151" y="106"/>
                  </a:cubicBezTo>
                  <a:cubicBezTo>
                    <a:pt x="151" y="105"/>
                    <a:pt x="150" y="105"/>
                    <a:pt x="150" y="105"/>
                  </a:cubicBezTo>
                  <a:cubicBezTo>
                    <a:pt x="150" y="104"/>
                    <a:pt x="148" y="104"/>
                    <a:pt x="147" y="103"/>
                  </a:cubicBezTo>
                  <a:cubicBezTo>
                    <a:pt x="146" y="103"/>
                    <a:pt x="144" y="101"/>
                    <a:pt x="143" y="101"/>
                  </a:cubicBezTo>
                  <a:cubicBezTo>
                    <a:pt x="142" y="100"/>
                    <a:pt x="139" y="98"/>
                    <a:pt x="138" y="98"/>
                  </a:cubicBezTo>
                  <a:cubicBezTo>
                    <a:pt x="137" y="97"/>
                    <a:pt x="137" y="97"/>
                    <a:pt x="135" y="93"/>
                  </a:cubicBezTo>
                  <a:cubicBezTo>
                    <a:pt x="134" y="90"/>
                    <a:pt x="129" y="77"/>
                    <a:pt x="128" y="73"/>
                  </a:cubicBezTo>
                  <a:cubicBezTo>
                    <a:pt x="127" y="70"/>
                    <a:pt x="118" y="36"/>
                    <a:pt x="115" y="28"/>
                  </a:cubicBezTo>
                  <a:cubicBezTo>
                    <a:pt x="113" y="19"/>
                    <a:pt x="107" y="12"/>
                    <a:pt x="103" y="8"/>
                  </a:cubicBezTo>
                  <a:cubicBezTo>
                    <a:pt x="99" y="4"/>
                    <a:pt x="91" y="1"/>
                    <a:pt x="86" y="1"/>
                  </a:cubicBezTo>
                  <a:cubicBezTo>
                    <a:pt x="81" y="0"/>
                    <a:pt x="76" y="3"/>
                    <a:pt x="74" y="4"/>
                  </a:cubicBezTo>
                  <a:cubicBezTo>
                    <a:pt x="72" y="5"/>
                    <a:pt x="69" y="7"/>
                    <a:pt x="68" y="7"/>
                  </a:cubicBezTo>
                  <a:cubicBezTo>
                    <a:pt x="66" y="7"/>
                    <a:pt x="63" y="10"/>
                    <a:pt x="58" y="13"/>
                  </a:cubicBezTo>
                  <a:cubicBezTo>
                    <a:pt x="54" y="16"/>
                    <a:pt x="52" y="19"/>
                    <a:pt x="51" y="23"/>
                  </a:cubicBezTo>
                  <a:cubicBezTo>
                    <a:pt x="50" y="27"/>
                    <a:pt x="51" y="38"/>
                    <a:pt x="51" y="44"/>
                  </a:cubicBezTo>
                  <a:cubicBezTo>
                    <a:pt x="52" y="51"/>
                    <a:pt x="54" y="58"/>
                    <a:pt x="54" y="61"/>
                  </a:cubicBezTo>
                  <a:cubicBezTo>
                    <a:pt x="54" y="63"/>
                    <a:pt x="55" y="68"/>
                    <a:pt x="56" y="71"/>
                  </a:cubicBezTo>
                  <a:cubicBezTo>
                    <a:pt x="56" y="74"/>
                    <a:pt x="58" y="81"/>
                    <a:pt x="58" y="84"/>
                  </a:cubicBezTo>
                  <a:cubicBezTo>
                    <a:pt x="59" y="87"/>
                    <a:pt x="60" y="88"/>
                    <a:pt x="60" y="90"/>
                  </a:cubicBezTo>
                  <a:cubicBezTo>
                    <a:pt x="60" y="93"/>
                    <a:pt x="59" y="94"/>
                    <a:pt x="58" y="95"/>
                  </a:cubicBezTo>
                  <a:cubicBezTo>
                    <a:pt x="57" y="96"/>
                    <a:pt x="57" y="95"/>
                    <a:pt x="56" y="97"/>
                  </a:cubicBezTo>
                  <a:cubicBezTo>
                    <a:pt x="55" y="98"/>
                    <a:pt x="54" y="100"/>
                    <a:pt x="53" y="101"/>
                  </a:cubicBezTo>
                  <a:cubicBezTo>
                    <a:pt x="52" y="102"/>
                    <a:pt x="52" y="102"/>
                    <a:pt x="51" y="102"/>
                  </a:cubicBezTo>
                  <a:cubicBezTo>
                    <a:pt x="50" y="103"/>
                    <a:pt x="49" y="103"/>
                    <a:pt x="48" y="104"/>
                  </a:cubicBezTo>
                  <a:cubicBezTo>
                    <a:pt x="46" y="104"/>
                    <a:pt x="45" y="105"/>
                    <a:pt x="43" y="106"/>
                  </a:cubicBezTo>
                  <a:cubicBezTo>
                    <a:pt x="41" y="107"/>
                    <a:pt x="40" y="108"/>
                    <a:pt x="39" y="109"/>
                  </a:cubicBezTo>
                  <a:cubicBezTo>
                    <a:pt x="38" y="110"/>
                    <a:pt x="38" y="110"/>
                    <a:pt x="37" y="111"/>
                  </a:cubicBezTo>
                  <a:cubicBezTo>
                    <a:pt x="36" y="112"/>
                    <a:pt x="36" y="111"/>
                    <a:pt x="35" y="112"/>
                  </a:cubicBezTo>
                  <a:cubicBezTo>
                    <a:pt x="34" y="113"/>
                    <a:pt x="33" y="116"/>
                    <a:pt x="32" y="117"/>
                  </a:cubicBezTo>
                  <a:cubicBezTo>
                    <a:pt x="32" y="119"/>
                    <a:pt x="31" y="121"/>
                    <a:pt x="31" y="122"/>
                  </a:cubicBezTo>
                  <a:cubicBezTo>
                    <a:pt x="30" y="124"/>
                    <a:pt x="29" y="128"/>
                    <a:pt x="29" y="130"/>
                  </a:cubicBezTo>
                  <a:cubicBezTo>
                    <a:pt x="29" y="131"/>
                    <a:pt x="28" y="135"/>
                    <a:pt x="28" y="137"/>
                  </a:cubicBezTo>
                  <a:cubicBezTo>
                    <a:pt x="27" y="140"/>
                    <a:pt x="27" y="142"/>
                    <a:pt x="26" y="144"/>
                  </a:cubicBezTo>
                  <a:cubicBezTo>
                    <a:pt x="26" y="147"/>
                    <a:pt x="24" y="154"/>
                    <a:pt x="24" y="158"/>
                  </a:cubicBezTo>
                  <a:cubicBezTo>
                    <a:pt x="23" y="161"/>
                    <a:pt x="21" y="169"/>
                    <a:pt x="21" y="172"/>
                  </a:cubicBezTo>
                  <a:cubicBezTo>
                    <a:pt x="20" y="175"/>
                    <a:pt x="18" y="184"/>
                    <a:pt x="18" y="187"/>
                  </a:cubicBezTo>
                  <a:cubicBezTo>
                    <a:pt x="17" y="189"/>
                    <a:pt x="16" y="196"/>
                    <a:pt x="16" y="197"/>
                  </a:cubicBezTo>
                  <a:cubicBezTo>
                    <a:pt x="16" y="198"/>
                    <a:pt x="15" y="202"/>
                    <a:pt x="15" y="204"/>
                  </a:cubicBezTo>
                  <a:cubicBezTo>
                    <a:pt x="14" y="207"/>
                    <a:pt x="13" y="210"/>
                    <a:pt x="13" y="213"/>
                  </a:cubicBezTo>
                  <a:cubicBezTo>
                    <a:pt x="12" y="215"/>
                    <a:pt x="11" y="219"/>
                    <a:pt x="11" y="221"/>
                  </a:cubicBezTo>
                  <a:cubicBezTo>
                    <a:pt x="11" y="223"/>
                    <a:pt x="12" y="225"/>
                    <a:pt x="12" y="226"/>
                  </a:cubicBezTo>
                  <a:cubicBezTo>
                    <a:pt x="12" y="227"/>
                    <a:pt x="12" y="232"/>
                    <a:pt x="13" y="233"/>
                  </a:cubicBezTo>
                  <a:cubicBezTo>
                    <a:pt x="13" y="233"/>
                    <a:pt x="12" y="234"/>
                    <a:pt x="12" y="236"/>
                  </a:cubicBezTo>
                  <a:cubicBezTo>
                    <a:pt x="12" y="237"/>
                    <a:pt x="11" y="243"/>
                    <a:pt x="11" y="245"/>
                  </a:cubicBezTo>
                  <a:cubicBezTo>
                    <a:pt x="11" y="246"/>
                    <a:pt x="10" y="257"/>
                    <a:pt x="10" y="261"/>
                  </a:cubicBezTo>
                  <a:cubicBezTo>
                    <a:pt x="10" y="265"/>
                    <a:pt x="10" y="270"/>
                    <a:pt x="10" y="277"/>
                  </a:cubicBezTo>
                  <a:cubicBezTo>
                    <a:pt x="9" y="283"/>
                    <a:pt x="8" y="291"/>
                    <a:pt x="8" y="291"/>
                  </a:cubicBezTo>
                  <a:cubicBezTo>
                    <a:pt x="8" y="292"/>
                    <a:pt x="8" y="293"/>
                    <a:pt x="8" y="294"/>
                  </a:cubicBezTo>
                  <a:cubicBezTo>
                    <a:pt x="8" y="295"/>
                    <a:pt x="7" y="301"/>
                    <a:pt x="6" y="303"/>
                  </a:cubicBezTo>
                  <a:cubicBezTo>
                    <a:pt x="6" y="306"/>
                    <a:pt x="5" y="309"/>
                    <a:pt x="4" y="313"/>
                  </a:cubicBezTo>
                  <a:cubicBezTo>
                    <a:pt x="4" y="317"/>
                    <a:pt x="4" y="318"/>
                    <a:pt x="3" y="320"/>
                  </a:cubicBezTo>
                  <a:cubicBezTo>
                    <a:pt x="3" y="321"/>
                    <a:pt x="3" y="322"/>
                    <a:pt x="3" y="324"/>
                  </a:cubicBezTo>
                  <a:cubicBezTo>
                    <a:pt x="3" y="325"/>
                    <a:pt x="3" y="326"/>
                    <a:pt x="2" y="328"/>
                  </a:cubicBezTo>
                  <a:cubicBezTo>
                    <a:pt x="2" y="330"/>
                    <a:pt x="1" y="332"/>
                    <a:pt x="1" y="333"/>
                  </a:cubicBezTo>
                  <a:cubicBezTo>
                    <a:pt x="0" y="334"/>
                    <a:pt x="1" y="334"/>
                    <a:pt x="1" y="335"/>
                  </a:cubicBezTo>
                  <a:cubicBezTo>
                    <a:pt x="1" y="335"/>
                    <a:pt x="2" y="338"/>
                    <a:pt x="3" y="341"/>
                  </a:cubicBezTo>
                  <a:cubicBezTo>
                    <a:pt x="4" y="343"/>
                    <a:pt x="4" y="343"/>
                    <a:pt x="4" y="345"/>
                  </a:cubicBezTo>
                  <a:cubicBezTo>
                    <a:pt x="5" y="346"/>
                    <a:pt x="6" y="346"/>
                    <a:pt x="6" y="346"/>
                  </a:cubicBezTo>
                  <a:cubicBezTo>
                    <a:pt x="6" y="346"/>
                    <a:pt x="6" y="347"/>
                    <a:pt x="8" y="347"/>
                  </a:cubicBezTo>
                  <a:cubicBezTo>
                    <a:pt x="9" y="348"/>
                    <a:pt x="10" y="349"/>
                    <a:pt x="11" y="350"/>
                  </a:cubicBezTo>
                  <a:cubicBezTo>
                    <a:pt x="12" y="351"/>
                    <a:pt x="14" y="352"/>
                    <a:pt x="14" y="353"/>
                  </a:cubicBezTo>
                  <a:cubicBezTo>
                    <a:pt x="14" y="353"/>
                    <a:pt x="15" y="353"/>
                    <a:pt x="16" y="354"/>
                  </a:cubicBezTo>
                  <a:cubicBezTo>
                    <a:pt x="17" y="355"/>
                    <a:pt x="18" y="355"/>
                    <a:pt x="18" y="356"/>
                  </a:cubicBezTo>
                  <a:cubicBezTo>
                    <a:pt x="19" y="356"/>
                    <a:pt x="20" y="357"/>
                    <a:pt x="21" y="358"/>
                  </a:cubicBezTo>
                  <a:cubicBezTo>
                    <a:pt x="21" y="358"/>
                    <a:pt x="21" y="358"/>
                    <a:pt x="22" y="358"/>
                  </a:cubicBezTo>
                  <a:cubicBezTo>
                    <a:pt x="22" y="357"/>
                    <a:pt x="22" y="357"/>
                    <a:pt x="22" y="356"/>
                  </a:cubicBezTo>
                  <a:cubicBezTo>
                    <a:pt x="22" y="355"/>
                    <a:pt x="22" y="354"/>
                    <a:pt x="22" y="354"/>
                  </a:cubicBezTo>
                  <a:cubicBezTo>
                    <a:pt x="22" y="353"/>
                    <a:pt x="22" y="354"/>
                    <a:pt x="23" y="353"/>
                  </a:cubicBezTo>
                  <a:cubicBezTo>
                    <a:pt x="24" y="352"/>
                    <a:pt x="23" y="352"/>
                    <a:pt x="23" y="351"/>
                  </a:cubicBezTo>
                  <a:cubicBezTo>
                    <a:pt x="23" y="350"/>
                    <a:pt x="21" y="349"/>
                    <a:pt x="21" y="348"/>
                  </a:cubicBezTo>
                  <a:cubicBezTo>
                    <a:pt x="20" y="348"/>
                    <a:pt x="19" y="348"/>
                    <a:pt x="19" y="348"/>
                  </a:cubicBezTo>
                  <a:cubicBezTo>
                    <a:pt x="18" y="347"/>
                    <a:pt x="18" y="347"/>
                    <a:pt x="18" y="347"/>
                  </a:cubicBezTo>
                  <a:cubicBezTo>
                    <a:pt x="18" y="346"/>
                    <a:pt x="18" y="345"/>
                    <a:pt x="17" y="345"/>
                  </a:cubicBezTo>
                  <a:cubicBezTo>
                    <a:pt x="17" y="344"/>
                    <a:pt x="14" y="343"/>
                    <a:pt x="14" y="343"/>
                  </a:cubicBezTo>
                  <a:cubicBezTo>
                    <a:pt x="13" y="342"/>
                    <a:pt x="13" y="342"/>
                    <a:pt x="12" y="342"/>
                  </a:cubicBezTo>
                  <a:cubicBezTo>
                    <a:pt x="12" y="341"/>
                    <a:pt x="12" y="341"/>
                    <a:pt x="12" y="340"/>
                  </a:cubicBezTo>
                  <a:cubicBezTo>
                    <a:pt x="12" y="339"/>
                    <a:pt x="11" y="338"/>
                    <a:pt x="11" y="337"/>
                  </a:cubicBezTo>
                  <a:cubicBezTo>
                    <a:pt x="11" y="336"/>
                    <a:pt x="10" y="335"/>
                    <a:pt x="10" y="334"/>
                  </a:cubicBezTo>
                  <a:cubicBezTo>
                    <a:pt x="10" y="334"/>
                    <a:pt x="10" y="333"/>
                    <a:pt x="10" y="333"/>
                  </a:cubicBezTo>
                  <a:cubicBezTo>
                    <a:pt x="10" y="332"/>
                    <a:pt x="10" y="329"/>
                    <a:pt x="10" y="329"/>
                  </a:cubicBezTo>
                  <a:cubicBezTo>
                    <a:pt x="10" y="328"/>
                    <a:pt x="11" y="328"/>
                    <a:pt x="11" y="328"/>
                  </a:cubicBezTo>
                  <a:cubicBezTo>
                    <a:pt x="12" y="328"/>
                    <a:pt x="12" y="327"/>
                    <a:pt x="12" y="327"/>
                  </a:cubicBezTo>
                  <a:cubicBezTo>
                    <a:pt x="12" y="327"/>
                    <a:pt x="12" y="327"/>
                    <a:pt x="13" y="327"/>
                  </a:cubicBezTo>
                  <a:cubicBezTo>
                    <a:pt x="14" y="327"/>
                    <a:pt x="14" y="327"/>
                    <a:pt x="14" y="326"/>
                  </a:cubicBezTo>
                  <a:cubicBezTo>
                    <a:pt x="15" y="326"/>
                    <a:pt x="15" y="326"/>
                    <a:pt x="15" y="327"/>
                  </a:cubicBezTo>
                  <a:cubicBezTo>
                    <a:pt x="16" y="329"/>
                    <a:pt x="15" y="331"/>
                    <a:pt x="15" y="332"/>
                  </a:cubicBezTo>
                  <a:cubicBezTo>
                    <a:pt x="15" y="333"/>
                    <a:pt x="15" y="335"/>
                    <a:pt x="15" y="337"/>
                  </a:cubicBezTo>
                  <a:cubicBezTo>
                    <a:pt x="16" y="338"/>
                    <a:pt x="17" y="341"/>
                    <a:pt x="18" y="342"/>
                  </a:cubicBezTo>
                  <a:cubicBezTo>
                    <a:pt x="19" y="343"/>
                    <a:pt x="21" y="343"/>
                    <a:pt x="22" y="343"/>
                  </a:cubicBezTo>
                  <a:cubicBezTo>
                    <a:pt x="22" y="342"/>
                    <a:pt x="22" y="342"/>
                    <a:pt x="22" y="341"/>
                  </a:cubicBezTo>
                  <a:cubicBezTo>
                    <a:pt x="22" y="341"/>
                    <a:pt x="22" y="339"/>
                    <a:pt x="22" y="338"/>
                  </a:cubicBezTo>
                  <a:cubicBezTo>
                    <a:pt x="22" y="337"/>
                    <a:pt x="22" y="334"/>
                    <a:pt x="21" y="332"/>
                  </a:cubicBezTo>
                  <a:cubicBezTo>
                    <a:pt x="21" y="330"/>
                    <a:pt x="21" y="328"/>
                    <a:pt x="21" y="327"/>
                  </a:cubicBezTo>
                  <a:cubicBezTo>
                    <a:pt x="21" y="325"/>
                    <a:pt x="21" y="323"/>
                    <a:pt x="21" y="322"/>
                  </a:cubicBezTo>
                  <a:cubicBezTo>
                    <a:pt x="21" y="321"/>
                    <a:pt x="21" y="319"/>
                    <a:pt x="22" y="317"/>
                  </a:cubicBezTo>
                  <a:cubicBezTo>
                    <a:pt x="22" y="316"/>
                    <a:pt x="21" y="312"/>
                    <a:pt x="21" y="311"/>
                  </a:cubicBezTo>
                  <a:cubicBezTo>
                    <a:pt x="21" y="309"/>
                    <a:pt x="19" y="306"/>
                    <a:pt x="19" y="305"/>
                  </a:cubicBezTo>
                  <a:cubicBezTo>
                    <a:pt x="18" y="304"/>
                    <a:pt x="18" y="303"/>
                    <a:pt x="18" y="302"/>
                  </a:cubicBezTo>
                  <a:cubicBezTo>
                    <a:pt x="18" y="301"/>
                    <a:pt x="18" y="299"/>
                    <a:pt x="18" y="298"/>
                  </a:cubicBezTo>
                  <a:cubicBezTo>
                    <a:pt x="18" y="298"/>
                    <a:pt x="18" y="298"/>
                    <a:pt x="19" y="298"/>
                  </a:cubicBezTo>
                  <a:cubicBezTo>
                    <a:pt x="19" y="298"/>
                    <a:pt x="20" y="298"/>
                    <a:pt x="21" y="298"/>
                  </a:cubicBezTo>
                  <a:cubicBezTo>
                    <a:pt x="22" y="299"/>
                    <a:pt x="22" y="299"/>
                    <a:pt x="22" y="298"/>
                  </a:cubicBezTo>
                  <a:cubicBezTo>
                    <a:pt x="23" y="298"/>
                    <a:pt x="23" y="298"/>
                    <a:pt x="23" y="299"/>
                  </a:cubicBezTo>
                  <a:cubicBezTo>
                    <a:pt x="23" y="300"/>
                    <a:pt x="23" y="302"/>
                    <a:pt x="23" y="305"/>
                  </a:cubicBezTo>
                  <a:cubicBezTo>
                    <a:pt x="23" y="308"/>
                    <a:pt x="24" y="313"/>
                    <a:pt x="24" y="316"/>
                  </a:cubicBezTo>
                  <a:cubicBezTo>
                    <a:pt x="24" y="318"/>
                    <a:pt x="25" y="326"/>
                    <a:pt x="25" y="330"/>
                  </a:cubicBezTo>
                  <a:cubicBezTo>
                    <a:pt x="26" y="333"/>
                    <a:pt x="26" y="344"/>
                    <a:pt x="26" y="346"/>
                  </a:cubicBezTo>
                  <a:cubicBezTo>
                    <a:pt x="26" y="348"/>
                    <a:pt x="26" y="353"/>
                    <a:pt x="26" y="355"/>
                  </a:cubicBezTo>
                  <a:cubicBezTo>
                    <a:pt x="26" y="356"/>
                    <a:pt x="26" y="359"/>
                    <a:pt x="26" y="361"/>
                  </a:cubicBezTo>
                  <a:cubicBezTo>
                    <a:pt x="26" y="362"/>
                    <a:pt x="26" y="364"/>
                    <a:pt x="25" y="365"/>
                  </a:cubicBezTo>
                  <a:cubicBezTo>
                    <a:pt x="25" y="366"/>
                    <a:pt x="25" y="368"/>
                    <a:pt x="25" y="369"/>
                  </a:cubicBezTo>
                  <a:cubicBezTo>
                    <a:pt x="26" y="370"/>
                    <a:pt x="25" y="373"/>
                    <a:pt x="25" y="376"/>
                  </a:cubicBezTo>
                  <a:cubicBezTo>
                    <a:pt x="25" y="378"/>
                    <a:pt x="23" y="387"/>
                    <a:pt x="23" y="389"/>
                  </a:cubicBezTo>
                  <a:cubicBezTo>
                    <a:pt x="22" y="391"/>
                    <a:pt x="21" y="396"/>
                    <a:pt x="21" y="398"/>
                  </a:cubicBezTo>
                  <a:cubicBezTo>
                    <a:pt x="20" y="399"/>
                    <a:pt x="19" y="403"/>
                    <a:pt x="19" y="405"/>
                  </a:cubicBezTo>
                  <a:cubicBezTo>
                    <a:pt x="18" y="406"/>
                    <a:pt x="17" y="411"/>
                    <a:pt x="17" y="412"/>
                  </a:cubicBezTo>
                  <a:cubicBezTo>
                    <a:pt x="16" y="413"/>
                    <a:pt x="16" y="413"/>
                    <a:pt x="17" y="413"/>
                  </a:cubicBezTo>
                  <a:cubicBezTo>
                    <a:pt x="17" y="413"/>
                    <a:pt x="21" y="414"/>
                    <a:pt x="22" y="414"/>
                  </a:cubicBezTo>
                  <a:cubicBezTo>
                    <a:pt x="22" y="414"/>
                    <a:pt x="22" y="415"/>
                    <a:pt x="22" y="415"/>
                  </a:cubicBezTo>
                  <a:cubicBezTo>
                    <a:pt x="22" y="416"/>
                    <a:pt x="22" y="416"/>
                    <a:pt x="22" y="416"/>
                  </a:cubicBezTo>
                  <a:cubicBezTo>
                    <a:pt x="23" y="417"/>
                    <a:pt x="24" y="417"/>
                    <a:pt x="25" y="417"/>
                  </a:cubicBezTo>
                  <a:cubicBezTo>
                    <a:pt x="27" y="418"/>
                    <a:pt x="32" y="418"/>
                    <a:pt x="33" y="418"/>
                  </a:cubicBezTo>
                  <a:cubicBezTo>
                    <a:pt x="34" y="419"/>
                    <a:pt x="34" y="419"/>
                    <a:pt x="33" y="419"/>
                  </a:cubicBezTo>
                  <a:cubicBezTo>
                    <a:pt x="33" y="420"/>
                    <a:pt x="34" y="420"/>
                    <a:pt x="36" y="421"/>
                  </a:cubicBezTo>
                  <a:cubicBezTo>
                    <a:pt x="37" y="421"/>
                    <a:pt x="40" y="422"/>
                    <a:pt x="41" y="422"/>
                  </a:cubicBezTo>
                  <a:cubicBezTo>
                    <a:pt x="41" y="422"/>
                    <a:pt x="41" y="422"/>
                    <a:pt x="41" y="423"/>
                  </a:cubicBezTo>
                  <a:cubicBezTo>
                    <a:pt x="41" y="423"/>
                    <a:pt x="42" y="426"/>
                    <a:pt x="42" y="428"/>
                  </a:cubicBezTo>
                  <a:cubicBezTo>
                    <a:pt x="43" y="430"/>
                    <a:pt x="44" y="436"/>
                    <a:pt x="45" y="439"/>
                  </a:cubicBezTo>
                  <a:cubicBezTo>
                    <a:pt x="45" y="443"/>
                    <a:pt x="45" y="449"/>
                    <a:pt x="44" y="451"/>
                  </a:cubicBezTo>
                  <a:cubicBezTo>
                    <a:pt x="44" y="454"/>
                    <a:pt x="43" y="459"/>
                    <a:pt x="43" y="463"/>
                  </a:cubicBezTo>
                  <a:cubicBezTo>
                    <a:pt x="43" y="467"/>
                    <a:pt x="42" y="470"/>
                    <a:pt x="43" y="473"/>
                  </a:cubicBezTo>
                  <a:cubicBezTo>
                    <a:pt x="43" y="477"/>
                    <a:pt x="44" y="481"/>
                    <a:pt x="44" y="483"/>
                  </a:cubicBezTo>
                  <a:cubicBezTo>
                    <a:pt x="45" y="486"/>
                    <a:pt x="45" y="495"/>
                    <a:pt x="46" y="500"/>
                  </a:cubicBezTo>
                  <a:cubicBezTo>
                    <a:pt x="46" y="504"/>
                    <a:pt x="47" y="513"/>
                    <a:pt x="48" y="519"/>
                  </a:cubicBezTo>
                  <a:cubicBezTo>
                    <a:pt x="49" y="526"/>
                    <a:pt x="49" y="528"/>
                    <a:pt x="49" y="533"/>
                  </a:cubicBezTo>
                  <a:cubicBezTo>
                    <a:pt x="49" y="543"/>
                    <a:pt x="49" y="547"/>
                    <a:pt x="48" y="548"/>
                  </a:cubicBezTo>
                  <a:cubicBezTo>
                    <a:pt x="48" y="549"/>
                    <a:pt x="46" y="553"/>
                    <a:pt x="45" y="556"/>
                  </a:cubicBezTo>
                  <a:cubicBezTo>
                    <a:pt x="44" y="559"/>
                    <a:pt x="45" y="561"/>
                    <a:pt x="46" y="563"/>
                  </a:cubicBezTo>
                  <a:cubicBezTo>
                    <a:pt x="46" y="564"/>
                    <a:pt x="46" y="565"/>
                    <a:pt x="46" y="566"/>
                  </a:cubicBezTo>
                  <a:cubicBezTo>
                    <a:pt x="46" y="567"/>
                    <a:pt x="45" y="568"/>
                    <a:pt x="45" y="569"/>
                  </a:cubicBezTo>
                  <a:cubicBezTo>
                    <a:pt x="45" y="570"/>
                    <a:pt x="45" y="572"/>
                    <a:pt x="45" y="573"/>
                  </a:cubicBezTo>
                  <a:cubicBezTo>
                    <a:pt x="46" y="575"/>
                    <a:pt x="46" y="576"/>
                    <a:pt x="46" y="578"/>
                  </a:cubicBezTo>
                  <a:cubicBezTo>
                    <a:pt x="46" y="579"/>
                    <a:pt x="46" y="580"/>
                    <a:pt x="47" y="581"/>
                  </a:cubicBezTo>
                  <a:cubicBezTo>
                    <a:pt x="47" y="583"/>
                    <a:pt x="47" y="582"/>
                    <a:pt x="47" y="583"/>
                  </a:cubicBezTo>
                  <a:cubicBezTo>
                    <a:pt x="47" y="585"/>
                    <a:pt x="48" y="588"/>
                    <a:pt x="48" y="590"/>
                  </a:cubicBezTo>
                  <a:cubicBezTo>
                    <a:pt x="49" y="592"/>
                    <a:pt x="49" y="594"/>
                    <a:pt x="49" y="594"/>
                  </a:cubicBezTo>
                  <a:cubicBezTo>
                    <a:pt x="49" y="595"/>
                    <a:pt x="49" y="595"/>
                    <a:pt x="48" y="595"/>
                  </a:cubicBezTo>
                  <a:cubicBezTo>
                    <a:pt x="47" y="595"/>
                    <a:pt x="45" y="595"/>
                    <a:pt x="44" y="596"/>
                  </a:cubicBezTo>
                  <a:cubicBezTo>
                    <a:pt x="43" y="596"/>
                    <a:pt x="40" y="596"/>
                    <a:pt x="40" y="597"/>
                  </a:cubicBezTo>
                  <a:cubicBezTo>
                    <a:pt x="39" y="597"/>
                    <a:pt x="39" y="598"/>
                    <a:pt x="39" y="599"/>
                  </a:cubicBezTo>
                  <a:cubicBezTo>
                    <a:pt x="40" y="600"/>
                    <a:pt x="41" y="601"/>
                    <a:pt x="43" y="601"/>
                  </a:cubicBezTo>
                  <a:cubicBezTo>
                    <a:pt x="45" y="601"/>
                    <a:pt x="47" y="601"/>
                    <a:pt x="48" y="602"/>
                  </a:cubicBezTo>
                  <a:cubicBezTo>
                    <a:pt x="49" y="602"/>
                    <a:pt x="48" y="602"/>
                    <a:pt x="48" y="603"/>
                  </a:cubicBezTo>
                  <a:cubicBezTo>
                    <a:pt x="48" y="605"/>
                    <a:pt x="48" y="605"/>
                    <a:pt x="48" y="608"/>
                  </a:cubicBezTo>
                  <a:cubicBezTo>
                    <a:pt x="48" y="610"/>
                    <a:pt x="48" y="610"/>
                    <a:pt x="49" y="611"/>
                  </a:cubicBezTo>
                  <a:cubicBezTo>
                    <a:pt x="49" y="612"/>
                    <a:pt x="49" y="613"/>
                    <a:pt x="49" y="613"/>
                  </a:cubicBezTo>
                  <a:cubicBezTo>
                    <a:pt x="49" y="614"/>
                    <a:pt x="50" y="614"/>
                    <a:pt x="51" y="615"/>
                  </a:cubicBezTo>
                  <a:cubicBezTo>
                    <a:pt x="52" y="616"/>
                    <a:pt x="53" y="617"/>
                    <a:pt x="54" y="617"/>
                  </a:cubicBezTo>
                  <a:cubicBezTo>
                    <a:pt x="56" y="618"/>
                    <a:pt x="57" y="618"/>
                    <a:pt x="59" y="618"/>
                  </a:cubicBezTo>
                  <a:cubicBezTo>
                    <a:pt x="60" y="619"/>
                    <a:pt x="63" y="619"/>
                    <a:pt x="65" y="619"/>
                  </a:cubicBezTo>
                  <a:cubicBezTo>
                    <a:pt x="66" y="619"/>
                    <a:pt x="70" y="619"/>
                    <a:pt x="71" y="618"/>
                  </a:cubicBezTo>
                  <a:cubicBezTo>
                    <a:pt x="72" y="617"/>
                    <a:pt x="76" y="615"/>
                    <a:pt x="77" y="613"/>
                  </a:cubicBezTo>
                  <a:cubicBezTo>
                    <a:pt x="79" y="611"/>
                    <a:pt x="79" y="609"/>
                    <a:pt x="79" y="606"/>
                  </a:cubicBezTo>
                  <a:cubicBezTo>
                    <a:pt x="79" y="603"/>
                    <a:pt x="78" y="601"/>
                    <a:pt x="78" y="601"/>
                  </a:cubicBezTo>
                  <a:cubicBezTo>
                    <a:pt x="78" y="600"/>
                    <a:pt x="78" y="600"/>
                    <a:pt x="79" y="600"/>
                  </a:cubicBezTo>
                  <a:cubicBezTo>
                    <a:pt x="81" y="599"/>
                    <a:pt x="84" y="597"/>
                    <a:pt x="85" y="596"/>
                  </a:cubicBezTo>
                  <a:cubicBezTo>
                    <a:pt x="87" y="595"/>
                    <a:pt x="88" y="593"/>
                    <a:pt x="89" y="592"/>
                  </a:cubicBezTo>
                  <a:cubicBezTo>
                    <a:pt x="89" y="591"/>
                    <a:pt x="91" y="588"/>
                    <a:pt x="92" y="587"/>
                  </a:cubicBezTo>
                  <a:cubicBezTo>
                    <a:pt x="92" y="584"/>
                    <a:pt x="95" y="581"/>
                    <a:pt x="96" y="580"/>
                  </a:cubicBezTo>
                  <a:cubicBezTo>
                    <a:pt x="96" y="579"/>
                    <a:pt x="100" y="576"/>
                    <a:pt x="101" y="575"/>
                  </a:cubicBezTo>
                  <a:cubicBezTo>
                    <a:pt x="102" y="574"/>
                    <a:pt x="101" y="574"/>
                    <a:pt x="102" y="574"/>
                  </a:cubicBezTo>
                  <a:cubicBezTo>
                    <a:pt x="103" y="574"/>
                    <a:pt x="104" y="574"/>
                    <a:pt x="104" y="573"/>
                  </a:cubicBezTo>
                  <a:cubicBezTo>
                    <a:pt x="105" y="573"/>
                    <a:pt x="105" y="573"/>
                    <a:pt x="106" y="574"/>
                  </a:cubicBezTo>
                  <a:cubicBezTo>
                    <a:pt x="107" y="574"/>
                    <a:pt x="107" y="575"/>
                    <a:pt x="108" y="577"/>
                  </a:cubicBezTo>
                  <a:cubicBezTo>
                    <a:pt x="108" y="578"/>
                    <a:pt x="109" y="589"/>
                    <a:pt x="109" y="591"/>
                  </a:cubicBezTo>
                  <a:cubicBezTo>
                    <a:pt x="109" y="593"/>
                    <a:pt x="109" y="595"/>
                    <a:pt x="109" y="595"/>
                  </a:cubicBezTo>
                  <a:cubicBezTo>
                    <a:pt x="109" y="596"/>
                    <a:pt x="108" y="597"/>
                    <a:pt x="109" y="597"/>
                  </a:cubicBezTo>
                  <a:cubicBezTo>
                    <a:pt x="110" y="597"/>
                    <a:pt x="111" y="597"/>
                    <a:pt x="112" y="597"/>
                  </a:cubicBezTo>
                  <a:cubicBezTo>
                    <a:pt x="112" y="596"/>
                    <a:pt x="112" y="596"/>
                    <a:pt x="112" y="596"/>
                  </a:cubicBezTo>
                  <a:cubicBezTo>
                    <a:pt x="113" y="596"/>
                    <a:pt x="113" y="596"/>
                    <a:pt x="113" y="595"/>
                  </a:cubicBezTo>
                  <a:cubicBezTo>
                    <a:pt x="113" y="595"/>
                    <a:pt x="112" y="592"/>
                    <a:pt x="112" y="587"/>
                  </a:cubicBezTo>
                  <a:cubicBezTo>
                    <a:pt x="111" y="582"/>
                    <a:pt x="112" y="576"/>
                    <a:pt x="112" y="574"/>
                  </a:cubicBezTo>
                  <a:cubicBezTo>
                    <a:pt x="112" y="571"/>
                    <a:pt x="114" y="569"/>
                    <a:pt x="115" y="568"/>
                  </a:cubicBezTo>
                  <a:cubicBezTo>
                    <a:pt x="116" y="566"/>
                    <a:pt x="117" y="564"/>
                    <a:pt x="117" y="564"/>
                  </a:cubicBezTo>
                  <a:cubicBezTo>
                    <a:pt x="118" y="563"/>
                    <a:pt x="118" y="563"/>
                    <a:pt x="118" y="562"/>
                  </a:cubicBezTo>
                  <a:cubicBezTo>
                    <a:pt x="118" y="562"/>
                    <a:pt x="118" y="561"/>
                    <a:pt x="118" y="560"/>
                  </a:cubicBezTo>
                  <a:cubicBezTo>
                    <a:pt x="118" y="559"/>
                    <a:pt x="117" y="555"/>
                    <a:pt x="116" y="553"/>
                  </a:cubicBezTo>
                  <a:cubicBezTo>
                    <a:pt x="115" y="551"/>
                    <a:pt x="112" y="547"/>
                    <a:pt x="111" y="546"/>
                  </a:cubicBezTo>
                  <a:cubicBezTo>
                    <a:pt x="109" y="544"/>
                    <a:pt x="108" y="544"/>
                    <a:pt x="108" y="544"/>
                  </a:cubicBezTo>
                  <a:cubicBezTo>
                    <a:pt x="107" y="543"/>
                    <a:pt x="108" y="543"/>
                    <a:pt x="107" y="543"/>
                  </a:cubicBezTo>
                  <a:cubicBezTo>
                    <a:pt x="107" y="543"/>
                    <a:pt x="107" y="542"/>
                    <a:pt x="106" y="539"/>
                  </a:cubicBezTo>
                  <a:cubicBezTo>
                    <a:pt x="106" y="536"/>
                    <a:pt x="105" y="532"/>
                    <a:pt x="104" y="527"/>
                  </a:cubicBezTo>
                  <a:cubicBezTo>
                    <a:pt x="103" y="523"/>
                    <a:pt x="103" y="517"/>
                    <a:pt x="103" y="514"/>
                  </a:cubicBezTo>
                  <a:cubicBezTo>
                    <a:pt x="103" y="511"/>
                    <a:pt x="103" y="499"/>
                    <a:pt x="103" y="496"/>
                  </a:cubicBezTo>
                  <a:cubicBezTo>
                    <a:pt x="102" y="494"/>
                    <a:pt x="102" y="483"/>
                    <a:pt x="102" y="479"/>
                  </a:cubicBezTo>
                  <a:cubicBezTo>
                    <a:pt x="102" y="476"/>
                    <a:pt x="103" y="474"/>
                    <a:pt x="103" y="472"/>
                  </a:cubicBezTo>
                  <a:cubicBezTo>
                    <a:pt x="104" y="470"/>
                    <a:pt x="105" y="466"/>
                    <a:pt x="105" y="459"/>
                  </a:cubicBezTo>
                  <a:cubicBezTo>
                    <a:pt x="105" y="453"/>
                    <a:pt x="104" y="445"/>
                    <a:pt x="103" y="440"/>
                  </a:cubicBezTo>
                  <a:cubicBezTo>
                    <a:pt x="102" y="435"/>
                    <a:pt x="100" y="432"/>
                    <a:pt x="100" y="431"/>
                  </a:cubicBezTo>
                  <a:cubicBezTo>
                    <a:pt x="100" y="430"/>
                    <a:pt x="100" y="430"/>
                    <a:pt x="101" y="430"/>
                  </a:cubicBezTo>
                  <a:cubicBezTo>
                    <a:pt x="102" y="430"/>
                    <a:pt x="107" y="429"/>
                    <a:pt x="108" y="429"/>
                  </a:cubicBezTo>
                  <a:cubicBezTo>
                    <a:pt x="108" y="429"/>
                    <a:pt x="108" y="429"/>
                    <a:pt x="108" y="428"/>
                  </a:cubicBezTo>
                  <a:cubicBezTo>
                    <a:pt x="108" y="428"/>
                    <a:pt x="108" y="426"/>
                    <a:pt x="108" y="425"/>
                  </a:cubicBezTo>
                  <a:cubicBezTo>
                    <a:pt x="108" y="424"/>
                    <a:pt x="108" y="424"/>
                    <a:pt x="109" y="424"/>
                  </a:cubicBezTo>
                  <a:cubicBezTo>
                    <a:pt x="110" y="424"/>
                    <a:pt x="114" y="423"/>
                    <a:pt x="115" y="423"/>
                  </a:cubicBezTo>
                  <a:cubicBezTo>
                    <a:pt x="116" y="423"/>
                    <a:pt x="118" y="422"/>
                    <a:pt x="118" y="422"/>
                  </a:cubicBezTo>
                  <a:cubicBezTo>
                    <a:pt x="118" y="422"/>
                    <a:pt x="118" y="422"/>
                    <a:pt x="118" y="421"/>
                  </a:cubicBezTo>
                  <a:cubicBezTo>
                    <a:pt x="118" y="421"/>
                    <a:pt x="117" y="418"/>
                    <a:pt x="117" y="417"/>
                  </a:cubicBezTo>
                  <a:cubicBezTo>
                    <a:pt x="117" y="416"/>
                    <a:pt x="117" y="415"/>
                    <a:pt x="117" y="415"/>
                  </a:cubicBezTo>
                  <a:cubicBezTo>
                    <a:pt x="116" y="414"/>
                    <a:pt x="116" y="412"/>
                    <a:pt x="115" y="408"/>
                  </a:cubicBezTo>
                  <a:cubicBezTo>
                    <a:pt x="114" y="405"/>
                    <a:pt x="113" y="397"/>
                    <a:pt x="112" y="393"/>
                  </a:cubicBezTo>
                  <a:cubicBezTo>
                    <a:pt x="111" y="389"/>
                    <a:pt x="110" y="381"/>
                    <a:pt x="110" y="376"/>
                  </a:cubicBezTo>
                  <a:cubicBezTo>
                    <a:pt x="109" y="371"/>
                    <a:pt x="110" y="361"/>
                    <a:pt x="110" y="360"/>
                  </a:cubicBezTo>
                  <a:cubicBezTo>
                    <a:pt x="110" y="359"/>
                    <a:pt x="110" y="359"/>
                    <a:pt x="111" y="358"/>
                  </a:cubicBezTo>
                  <a:cubicBezTo>
                    <a:pt x="111" y="357"/>
                    <a:pt x="111" y="357"/>
                    <a:pt x="111" y="358"/>
                  </a:cubicBezTo>
                  <a:cubicBezTo>
                    <a:pt x="112" y="358"/>
                    <a:pt x="112" y="358"/>
                    <a:pt x="113" y="358"/>
                  </a:cubicBezTo>
                  <a:cubicBezTo>
                    <a:pt x="113" y="358"/>
                    <a:pt x="113" y="357"/>
                    <a:pt x="114" y="357"/>
                  </a:cubicBezTo>
                  <a:cubicBezTo>
                    <a:pt x="115" y="356"/>
                    <a:pt x="116" y="354"/>
                    <a:pt x="117" y="354"/>
                  </a:cubicBezTo>
                  <a:cubicBezTo>
                    <a:pt x="117" y="353"/>
                    <a:pt x="118" y="352"/>
                    <a:pt x="118" y="352"/>
                  </a:cubicBezTo>
                  <a:cubicBezTo>
                    <a:pt x="118" y="352"/>
                    <a:pt x="119" y="352"/>
                    <a:pt x="119" y="352"/>
                  </a:cubicBezTo>
                  <a:cubicBezTo>
                    <a:pt x="120" y="353"/>
                    <a:pt x="121" y="353"/>
                    <a:pt x="121" y="353"/>
                  </a:cubicBezTo>
                  <a:cubicBezTo>
                    <a:pt x="121" y="352"/>
                    <a:pt x="121" y="352"/>
                    <a:pt x="122" y="352"/>
                  </a:cubicBezTo>
                  <a:cubicBezTo>
                    <a:pt x="122" y="352"/>
                    <a:pt x="123" y="351"/>
                    <a:pt x="124" y="350"/>
                  </a:cubicBezTo>
                  <a:cubicBezTo>
                    <a:pt x="125" y="348"/>
                    <a:pt x="125" y="348"/>
                    <a:pt x="126" y="347"/>
                  </a:cubicBezTo>
                  <a:cubicBezTo>
                    <a:pt x="126" y="345"/>
                    <a:pt x="127" y="344"/>
                    <a:pt x="128" y="344"/>
                  </a:cubicBezTo>
                  <a:cubicBezTo>
                    <a:pt x="128" y="343"/>
                    <a:pt x="129" y="342"/>
                    <a:pt x="129" y="341"/>
                  </a:cubicBezTo>
                  <a:cubicBezTo>
                    <a:pt x="128" y="340"/>
                    <a:pt x="129" y="337"/>
                    <a:pt x="130" y="336"/>
                  </a:cubicBezTo>
                  <a:cubicBezTo>
                    <a:pt x="130" y="334"/>
                    <a:pt x="131" y="333"/>
                    <a:pt x="131" y="332"/>
                  </a:cubicBezTo>
                  <a:cubicBezTo>
                    <a:pt x="132" y="331"/>
                    <a:pt x="132" y="327"/>
                    <a:pt x="132" y="326"/>
                  </a:cubicBezTo>
                  <a:cubicBezTo>
                    <a:pt x="132" y="325"/>
                    <a:pt x="133" y="320"/>
                    <a:pt x="134" y="318"/>
                  </a:cubicBezTo>
                  <a:cubicBezTo>
                    <a:pt x="134" y="316"/>
                    <a:pt x="134" y="313"/>
                    <a:pt x="134" y="310"/>
                  </a:cubicBezTo>
                  <a:cubicBezTo>
                    <a:pt x="133" y="308"/>
                    <a:pt x="134" y="304"/>
                    <a:pt x="135" y="303"/>
                  </a:cubicBezTo>
                  <a:cubicBezTo>
                    <a:pt x="135" y="302"/>
                    <a:pt x="137" y="300"/>
                    <a:pt x="137" y="299"/>
                  </a:cubicBezTo>
                  <a:cubicBezTo>
                    <a:pt x="138" y="298"/>
                    <a:pt x="138" y="296"/>
                    <a:pt x="138" y="295"/>
                  </a:cubicBezTo>
                  <a:cubicBezTo>
                    <a:pt x="138" y="294"/>
                    <a:pt x="139" y="294"/>
                    <a:pt x="139" y="294"/>
                  </a:cubicBezTo>
                  <a:cubicBezTo>
                    <a:pt x="140" y="294"/>
                    <a:pt x="140" y="294"/>
                    <a:pt x="140" y="295"/>
                  </a:cubicBezTo>
                  <a:cubicBezTo>
                    <a:pt x="140" y="295"/>
                    <a:pt x="140" y="296"/>
                    <a:pt x="140" y="297"/>
                  </a:cubicBezTo>
                  <a:cubicBezTo>
                    <a:pt x="140" y="297"/>
                    <a:pt x="140" y="297"/>
                    <a:pt x="141" y="295"/>
                  </a:cubicBezTo>
                  <a:cubicBezTo>
                    <a:pt x="142" y="294"/>
                    <a:pt x="143" y="289"/>
                    <a:pt x="143" y="287"/>
                  </a:cubicBezTo>
                  <a:cubicBezTo>
                    <a:pt x="144" y="284"/>
                    <a:pt x="145" y="278"/>
                    <a:pt x="146" y="276"/>
                  </a:cubicBezTo>
                  <a:cubicBezTo>
                    <a:pt x="146" y="275"/>
                    <a:pt x="146" y="274"/>
                    <a:pt x="146" y="273"/>
                  </a:cubicBezTo>
                  <a:cubicBezTo>
                    <a:pt x="146" y="273"/>
                    <a:pt x="147" y="271"/>
                    <a:pt x="147" y="269"/>
                  </a:cubicBezTo>
                  <a:cubicBezTo>
                    <a:pt x="147" y="268"/>
                    <a:pt x="147" y="268"/>
                    <a:pt x="148" y="268"/>
                  </a:cubicBezTo>
                  <a:cubicBezTo>
                    <a:pt x="148" y="268"/>
                    <a:pt x="148" y="268"/>
                    <a:pt x="148" y="268"/>
                  </a:cubicBezTo>
                  <a:cubicBezTo>
                    <a:pt x="148" y="267"/>
                    <a:pt x="148" y="267"/>
                    <a:pt x="149" y="266"/>
                  </a:cubicBezTo>
                  <a:cubicBezTo>
                    <a:pt x="149" y="266"/>
                    <a:pt x="150" y="265"/>
                    <a:pt x="151" y="263"/>
                  </a:cubicBezTo>
                  <a:cubicBezTo>
                    <a:pt x="152" y="261"/>
                    <a:pt x="153" y="259"/>
                    <a:pt x="154" y="258"/>
                  </a:cubicBezTo>
                  <a:cubicBezTo>
                    <a:pt x="155" y="256"/>
                    <a:pt x="155" y="255"/>
                    <a:pt x="156" y="254"/>
                  </a:cubicBezTo>
                  <a:cubicBezTo>
                    <a:pt x="156" y="253"/>
                    <a:pt x="157" y="251"/>
                    <a:pt x="157" y="251"/>
                  </a:cubicBezTo>
                  <a:cubicBezTo>
                    <a:pt x="157" y="250"/>
                    <a:pt x="158" y="250"/>
                    <a:pt x="158" y="249"/>
                  </a:cubicBezTo>
                  <a:cubicBezTo>
                    <a:pt x="158" y="248"/>
                    <a:pt x="158" y="247"/>
                    <a:pt x="158" y="246"/>
                  </a:cubicBezTo>
                  <a:cubicBezTo>
                    <a:pt x="158" y="246"/>
                    <a:pt x="158" y="245"/>
                    <a:pt x="158" y="244"/>
                  </a:cubicBezTo>
                  <a:cubicBezTo>
                    <a:pt x="158" y="243"/>
                    <a:pt x="158" y="242"/>
                    <a:pt x="158" y="241"/>
                  </a:cubicBezTo>
                  <a:cubicBezTo>
                    <a:pt x="159" y="241"/>
                    <a:pt x="159" y="239"/>
                    <a:pt x="159" y="238"/>
                  </a:cubicBezTo>
                  <a:cubicBezTo>
                    <a:pt x="159" y="238"/>
                    <a:pt x="159" y="237"/>
                    <a:pt x="159" y="236"/>
                  </a:cubicBezTo>
                  <a:cubicBezTo>
                    <a:pt x="160" y="235"/>
                    <a:pt x="161" y="231"/>
                    <a:pt x="162" y="228"/>
                  </a:cubicBezTo>
                  <a:cubicBezTo>
                    <a:pt x="163" y="225"/>
                    <a:pt x="164" y="220"/>
                    <a:pt x="164" y="218"/>
                  </a:cubicBezTo>
                  <a:cubicBezTo>
                    <a:pt x="165" y="215"/>
                    <a:pt x="164" y="214"/>
                    <a:pt x="163" y="213"/>
                  </a:cubicBezTo>
                  <a:close/>
                  <a:moveTo>
                    <a:pt x="80" y="547"/>
                  </a:moveTo>
                  <a:cubicBezTo>
                    <a:pt x="79" y="551"/>
                    <a:pt x="79" y="555"/>
                    <a:pt x="79" y="557"/>
                  </a:cubicBezTo>
                  <a:cubicBezTo>
                    <a:pt x="78" y="559"/>
                    <a:pt x="77" y="564"/>
                    <a:pt x="75" y="567"/>
                  </a:cubicBezTo>
                  <a:cubicBezTo>
                    <a:pt x="74" y="570"/>
                    <a:pt x="73" y="574"/>
                    <a:pt x="72" y="575"/>
                  </a:cubicBezTo>
                  <a:cubicBezTo>
                    <a:pt x="71" y="577"/>
                    <a:pt x="72" y="577"/>
                    <a:pt x="71" y="576"/>
                  </a:cubicBezTo>
                  <a:cubicBezTo>
                    <a:pt x="71" y="574"/>
                    <a:pt x="70" y="571"/>
                    <a:pt x="69" y="569"/>
                  </a:cubicBezTo>
                  <a:cubicBezTo>
                    <a:pt x="68" y="567"/>
                    <a:pt x="68" y="567"/>
                    <a:pt x="67" y="566"/>
                  </a:cubicBezTo>
                  <a:cubicBezTo>
                    <a:pt x="67" y="565"/>
                    <a:pt x="67" y="566"/>
                    <a:pt x="67" y="565"/>
                  </a:cubicBezTo>
                  <a:cubicBezTo>
                    <a:pt x="67" y="564"/>
                    <a:pt x="67" y="562"/>
                    <a:pt x="68" y="562"/>
                  </a:cubicBezTo>
                  <a:cubicBezTo>
                    <a:pt x="68" y="561"/>
                    <a:pt x="68" y="558"/>
                    <a:pt x="67" y="557"/>
                  </a:cubicBezTo>
                  <a:cubicBezTo>
                    <a:pt x="67" y="557"/>
                    <a:pt x="67" y="555"/>
                    <a:pt x="67" y="553"/>
                  </a:cubicBezTo>
                  <a:cubicBezTo>
                    <a:pt x="66" y="551"/>
                    <a:pt x="67" y="540"/>
                    <a:pt x="67" y="540"/>
                  </a:cubicBezTo>
                  <a:cubicBezTo>
                    <a:pt x="68" y="544"/>
                    <a:pt x="68" y="533"/>
                    <a:pt x="69" y="527"/>
                  </a:cubicBezTo>
                  <a:cubicBezTo>
                    <a:pt x="71" y="522"/>
                    <a:pt x="72" y="518"/>
                    <a:pt x="73" y="510"/>
                  </a:cubicBezTo>
                  <a:cubicBezTo>
                    <a:pt x="74" y="505"/>
                    <a:pt x="74" y="501"/>
                    <a:pt x="74" y="500"/>
                  </a:cubicBezTo>
                  <a:cubicBezTo>
                    <a:pt x="75" y="499"/>
                    <a:pt x="75" y="498"/>
                    <a:pt x="75" y="499"/>
                  </a:cubicBezTo>
                  <a:cubicBezTo>
                    <a:pt x="75" y="501"/>
                    <a:pt x="77" y="505"/>
                    <a:pt x="77" y="511"/>
                  </a:cubicBezTo>
                  <a:cubicBezTo>
                    <a:pt x="78" y="517"/>
                    <a:pt x="80" y="529"/>
                    <a:pt x="80" y="535"/>
                  </a:cubicBezTo>
                  <a:cubicBezTo>
                    <a:pt x="80" y="541"/>
                    <a:pt x="80" y="544"/>
                    <a:pt x="80" y="547"/>
                  </a:cubicBezTo>
                  <a:close/>
                  <a:moveTo>
                    <a:pt x="130" y="228"/>
                  </a:moveTo>
                  <a:cubicBezTo>
                    <a:pt x="130" y="229"/>
                    <a:pt x="128" y="232"/>
                    <a:pt x="128" y="234"/>
                  </a:cubicBezTo>
                  <a:cubicBezTo>
                    <a:pt x="127" y="237"/>
                    <a:pt x="127" y="240"/>
                    <a:pt x="127" y="243"/>
                  </a:cubicBezTo>
                  <a:cubicBezTo>
                    <a:pt x="127" y="246"/>
                    <a:pt x="126" y="251"/>
                    <a:pt x="126" y="252"/>
                  </a:cubicBezTo>
                  <a:cubicBezTo>
                    <a:pt x="126" y="253"/>
                    <a:pt x="126" y="254"/>
                    <a:pt x="126" y="255"/>
                  </a:cubicBezTo>
                  <a:cubicBezTo>
                    <a:pt x="126" y="256"/>
                    <a:pt x="125" y="258"/>
                    <a:pt x="125" y="256"/>
                  </a:cubicBezTo>
                  <a:cubicBezTo>
                    <a:pt x="125" y="253"/>
                    <a:pt x="125" y="253"/>
                    <a:pt x="125" y="249"/>
                  </a:cubicBezTo>
                  <a:cubicBezTo>
                    <a:pt x="124" y="246"/>
                    <a:pt x="123" y="243"/>
                    <a:pt x="123" y="241"/>
                  </a:cubicBezTo>
                  <a:cubicBezTo>
                    <a:pt x="123" y="238"/>
                    <a:pt x="123" y="237"/>
                    <a:pt x="122" y="236"/>
                  </a:cubicBezTo>
                  <a:cubicBezTo>
                    <a:pt x="122" y="234"/>
                    <a:pt x="122" y="231"/>
                    <a:pt x="121" y="229"/>
                  </a:cubicBezTo>
                  <a:cubicBezTo>
                    <a:pt x="120" y="228"/>
                    <a:pt x="119" y="228"/>
                    <a:pt x="120" y="227"/>
                  </a:cubicBezTo>
                  <a:cubicBezTo>
                    <a:pt x="120" y="227"/>
                    <a:pt x="120" y="226"/>
                    <a:pt x="120" y="225"/>
                  </a:cubicBezTo>
                  <a:cubicBezTo>
                    <a:pt x="119" y="224"/>
                    <a:pt x="119" y="223"/>
                    <a:pt x="118" y="222"/>
                  </a:cubicBezTo>
                  <a:cubicBezTo>
                    <a:pt x="118" y="222"/>
                    <a:pt x="117" y="221"/>
                    <a:pt x="117" y="221"/>
                  </a:cubicBezTo>
                  <a:cubicBezTo>
                    <a:pt x="117" y="220"/>
                    <a:pt x="118" y="220"/>
                    <a:pt x="118" y="220"/>
                  </a:cubicBezTo>
                  <a:cubicBezTo>
                    <a:pt x="119" y="220"/>
                    <a:pt x="120" y="220"/>
                    <a:pt x="122" y="220"/>
                  </a:cubicBezTo>
                  <a:cubicBezTo>
                    <a:pt x="123" y="219"/>
                    <a:pt x="123" y="219"/>
                    <a:pt x="124" y="219"/>
                  </a:cubicBezTo>
                  <a:cubicBezTo>
                    <a:pt x="125" y="218"/>
                    <a:pt x="126" y="218"/>
                    <a:pt x="126" y="217"/>
                  </a:cubicBezTo>
                  <a:cubicBezTo>
                    <a:pt x="126" y="216"/>
                    <a:pt x="126" y="214"/>
                    <a:pt x="127" y="213"/>
                  </a:cubicBezTo>
                  <a:cubicBezTo>
                    <a:pt x="128" y="212"/>
                    <a:pt x="128" y="210"/>
                    <a:pt x="128" y="209"/>
                  </a:cubicBezTo>
                  <a:cubicBezTo>
                    <a:pt x="128" y="208"/>
                    <a:pt x="128" y="205"/>
                    <a:pt x="128" y="204"/>
                  </a:cubicBezTo>
                  <a:cubicBezTo>
                    <a:pt x="128" y="203"/>
                    <a:pt x="128" y="202"/>
                    <a:pt x="127" y="201"/>
                  </a:cubicBezTo>
                  <a:cubicBezTo>
                    <a:pt x="127" y="200"/>
                    <a:pt x="126" y="199"/>
                    <a:pt x="127" y="198"/>
                  </a:cubicBezTo>
                  <a:cubicBezTo>
                    <a:pt x="127" y="198"/>
                    <a:pt x="127" y="197"/>
                    <a:pt x="128" y="196"/>
                  </a:cubicBezTo>
                  <a:cubicBezTo>
                    <a:pt x="128" y="196"/>
                    <a:pt x="128" y="196"/>
                    <a:pt x="128" y="196"/>
                  </a:cubicBezTo>
                  <a:cubicBezTo>
                    <a:pt x="128" y="196"/>
                    <a:pt x="129" y="200"/>
                    <a:pt x="129" y="201"/>
                  </a:cubicBezTo>
                  <a:cubicBezTo>
                    <a:pt x="129" y="203"/>
                    <a:pt x="130" y="209"/>
                    <a:pt x="130" y="210"/>
                  </a:cubicBezTo>
                  <a:cubicBezTo>
                    <a:pt x="131" y="211"/>
                    <a:pt x="131" y="211"/>
                    <a:pt x="130" y="212"/>
                  </a:cubicBezTo>
                  <a:cubicBezTo>
                    <a:pt x="130" y="213"/>
                    <a:pt x="129" y="213"/>
                    <a:pt x="129" y="214"/>
                  </a:cubicBezTo>
                  <a:cubicBezTo>
                    <a:pt x="129" y="215"/>
                    <a:pt x="128" y="216"/>
                    <a:pt x="128" y="218"/>
                  </a:cubicBezTo>
                  <a:cubicBezTo>
                    <a:pt x="129" y="219"/>
                    <a:pt x="129" y="220"/>
                    <a:pt x="129" y="221"/>
                  </a:cubicBezTo>
                  <a:cubicBezTo>
                    <a:pt x="130" y="222"/>
                    <a:pt x="130" y="224"/>
                    <a:pt x="130" y="225"/>
                  </a:cubicBezTo>
                  <a:cubicBezTo>
                    <a:pt x="130" y="226"/>
                    <a:pt x="131" y="227"/>
                    <a:pt x="131" y="227"/>
                  </a:cubicBezTo>
                  <a:cubicBezTo>
                    <a:pt x="131" y="228"/>
                    <a:pt x="131" y="228"/>
                    <a:pt x="130" y="2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13"/>
            <p:cNvSpPr>
              <a:spLocks/>
            </p:cNvSpPr>
            <p:nvPr/>
          </p:nvSpPr>
          <p:spPr bwMode="auto">
            <a:xfrm>
              <a:off x="3475038" y="3487738"/>
              <a:ext cx="803275" cy="2362200"/>
            </a:xfrm>
            <a:custGeom>
              <a:avLst/>
              <a:gdLst>
                <a:gd name="T0" fmla="*/ 211 w 214"/>
                <a:gd name="T1" fmla="*/ 149 h 630"/>
                <a:gd name="T2" fmla="*/ 208 w 214"/>
                <a:gd name="T3" fmla="*/ 129 h 630"/>
                <a:gd name="T4" fmla="*/ 202 w 214"/>
                <a:gd name="T5" fmla="*/ 117 h 630"/>
                <a:gd name="T6" fmla="*/ 179 w 214"/>
                <a:gd name="T7" fmla="*/ 110 h 630"/>
                <a:gd name="T8" fmla="*/ 161 w 214"/>
                <a:gd name="T9" fmla="*/ 91 h 630"/>
                <a:gd name="T10" fmla="*/ 170 w 214"/>
                <a:gd name="T11" fmla="*/ 60 h 630"/>
                <a:gd name="T12" fmla="*/ 176 w 214"/>
                <a:gd name="T13" fmla="*/ 37 h 630"/>
                <a:gd name="T14" fmla="*/ 127 w 214"/>
                <a:gd name="T15" fmla="*/ 8 h 630"/>
                <a:gd name="T16" fmla="*/ 113 w 214"/>
                <a:gd name="T17" fmla="*/ 42 h 630"/>
                <a:gd name="T18" fmla="*/ 121 w 214"/>
                <a:gd name="T19" fmla="*/ 62 h 630"/>
                <a:gd name="T20" fmla="*/ 123 w 214"/>
                <a:gd name="T21" fmla="*/ 83 h 630"/>
                <a:gd name="T22" fmla="*/ 101 w 214"/>
                <a:gd name="T23" fmla="*/ 91 h 630"/>
                <a:gd name="T24" fmla="*/ 78 w 214"/>
                <a:gd name="T25" fmla="*/ 91 h 630"/>
                <a:gd name="T26" fmla="*/ 63 w 214"/>
                <a:gd name="T27" fmla="*/ 121 h 630"/>
                <a:gd name="T28" fmla="*/ 61 w 214"/>
                <a:gd name="T29" fmla="*/ 192 h 630"/>
                <a:gd name="T30" fmla="*/ 69 w 214"/>
                <a:gd name="T31" fmla="*/ 201 h 630"/>
                <a:gd name="T32" fmla="*/ 73 w 214"/>
                <a:gd name="T33" fmla="*/ 208 h 630"/>
                <a:gd name="T34" fmla="*/ 77 w 214"/>
                <a:gd name="T35" fmla="*/ 224 h 630"/>
                <a:gd name="T36" fmla="*/ 72 w 214"/>
                <a:gd name="T37" fmla="*/ 241 h 630"/>
                <a:gd name="T38" fmla="*/ 67 w 214"/>
                <a:gd name="T39" fmla="*/ 302 h 630"/>
                <a:gd name="T40" fmla="*/ 67 w 214"/>
                <a:gd name="T41" fmla="*/ 314 h 630"/>
                <a:gd name="T42" fmla="*/ 66 w 214"/>
                <a:gd name="T43" fmla="*/ 330 h 630"/>
                <a:gd name="T44" fmla="*/ 62 w 214"/>
                <a:gd name="T45" fmla="*/ 349 h 630"/>
                <a:gd name="T46" fmla="*/ 56 w 214"/>
                <a:gd name="T47" fmla="*/ 423 h 630"/>
                <a:gd name="T48" fmla="*/ 47 w 214"/>
                <a:gd name="T49" fmla="*/ 462 h 630"/>
                <a:gd name="T50" fmla="*/ 40 w 214"/>
                <a:gd name="T51" fmla="*/ 495 h 630"/>
                <a:gd name="T52" fmla="*/ 29 w 214"/>
                <a:gd name="T53" fmla="*/ 547 h 630"/>
                <a:gd name="T54" fmla="*/ 18 w 214"/>
                <a:gd name="T55" fmla="*/ 588 h 630"/>
                <a:gd name="T56" fmla="*/ 15 w 214"/>
                <a:gd name="T57" fmla="*/ 607 h 630"/>
                <a:gd name="T58" fmla="*/ 8 w 214"/>
                <a:gd name="T59" fmla="*/ 614 h 630"/>
                <a:gd name="T60" fmla="*/ 1 w 214"/>
                <a:gd name="T61" fmla="*/ 623 h 630"/>
                <a:gd name="T62" fmla="*/ 12 w 214"/>
                <a:gd name="T63" fmla="*/ 630 h 630"/>
                <a:gd name="T64" fmla="*/ 39 w 214"/>
                <a:gd name="T65" fmla="*/ 614 h 630"/>
                <a:gd name="T66" fmla="*/ 47 w 214"/>
                <a:gd name="T67" fmla="*/ 613 h 630"/>
                <a:gd name="T68" fmla="*/ 58 w 214"/>
                <a:gd name="T69" fmla="*/ 613 h 630"/>
                <a:gd name="T70" fmla="*/ 81 w 214"/>
                <a:gd name="T71" fmla="*/ 616 h 630"/>
                <a:gd name="T72" fmla="*/ 86 w 214"/>
                <a:gd name="T73" fmla="*/ 606 h 630"/>
                <a:gd name="T74" fmla="*/ 96 w 214"/>
                <a:gd name="T75" fmla="*/ 521 h 630"/>
                <a:gd name="T76" fmla="*/ 100 w 214"/>
                <a:gd name="T77" fmla="*/ 460 h 630"/>
                <a:gd name="T78" fmla="*/ 104 w 214"/>
                <a:gd name="T79" fmla="*/ 430 h 630"/>
                <a:gd name="T80" fmla="*/ 110 w 214"/>
                <a:gd name="T81" fmla="*/ 404 h 630"/>
                <a:gd name="T82" fmla="*/ 132 w 214"/>
                <a:gd name="T83" fmla="*/ 342 h 630"/>
                <a:gd name="T84" fmla="*/ 142 w 214"/>
                <a:gd name="T85" fmla="*/ 334 h 630"/>
                <a:gd name="T86" fmla="*/ 149 w 214"/>
                <a:gd name="T87" fmla="*/ 398 h 630"/>
                <a:gd name="T88" fmla="*/ 151 w 214"/>
                <a:gd name="T89" fmla="*/ 436 h 630"/>
                <a:gd name="T90" fmla="*/ 152 w 214"/>
                <a:gd name="T91" fmla="*/ 501 h 630"/>
                <a:gd name="T92" fmla="*/ 148 w 214"/>
                <a:gd name="T93" fmla="*/ 578 h 630"/>
                <a:gd name="T94" fmla="*/ 155 w 214"/>
                <a:gd name="T95" fmla="*/ 610 h 630"/>
                <a:gd name="T96" fmla="*/ 164 w 214"/>
                <a:gd name="T97" fmla="*/ 620 h 630"/>
                <a:gd name="T98" fmla="*/ 195 w 214"/>
                <a:gd name="T99" fmla="*/ 624 h 630"/>
                <a:gd name="T100" fmla="*/ 203 w 214"/>
                <a:gd name="T101" fmla="*/ 611 h 630"/>
                <a:gd name="T102" fmla="*/ 212 w 214"/>
                <a:gd name="T103" fmla="*/ 602 h 630"/>
                <a:gd name="T104" fmla="*/ 213 w 214"/>
                <a:gd name="T105" fmla="*/ 567 h 630"/>
                <a:gd name="T106" fmla="*/ 208 w 214"/>
                <a:gd name="T107" fmla="*/ 511 h 630"/>
                <a:gd name="T108" fmla="*/ 203 w 214"/>
                <a:gd name="T109" fmla="*/ 456 h 630"/>
                <a:gd name="T110" fmla="*/ 201 w 214"/>
                <a:gd name="T111" fmla="*/ 416 h 630"/>
                <a:gd name="T112" fmla="*/ 205 w 214"/>
                <a:gd name="T113" fmla="*/ 345 h 630"/>
                <a:gd name="T114" fmla="*/ 210 w 214"/>
                <a:gd name="T115" fmla="*/ 304 h 630"/>
                <a:gd name="T116" fmla="*/ 206 w 214"/>
                <a:gd name="T117" fmla="*/ 274 h 630"/>
                <a:gd name="T118" fmla="*/ 199 w 214"/>
                <a:gd name="T119" fmla="*/ 245 h 630"/>
                <a:gd name="T120" fmla="*/ 184 w 214"/>
                <a:gd name="T121" fmla="*/ 223 h 630"/>
                <a:gd name="T122" fmla="*/ 200 w 214"/>
                <a:gd name="T123" fmla="*/ 208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4" h="630">
                  <a:moveTo>
                    <a:pt x="213" y="161"/>
                  </a:moveTo>
                  <a:cubicBezTo>
                    <a:pt x="213" y="161"/>
                    <a:pt x="214" y="160"/>
                    <a:pt x="214" y="159"/>
                  </a:cubicBezTo>
                  <a:cubicBezTo>
                    <a:pt x="214" y="157"/>
                    <a:pt x="211" y="154"/>
                    <a:pt x="211" y="154"/>
                  </a:cubicBezTo>
                  <a:cubicBezTo>
                    <a:pt x="210" y="153"/>
                    <a:pt x="210" y="153"/>
                    <a:pt x="210" y="153"/>
                  </a:cubicBezTo>
                  <a:cubicBezTo>
                    <a:pt x="211" y="153"/>
                    <a:pt x="212" y="152"/>
                    <a:pt x="212" y="151"/>
                  </a:cubicBezTo>
                  <a:cubicBezTo>
                    <a:pt x="212" y="149"/>
                    <a:pt x="211" y="149"/>
                    <a:pt x="211" y="149"/>
                  </a:cubicBezTo>
                  <a:cubicBezTo>
                    <a:pt x="210" y="148"/>
                    <a:pt x="211" y="147"/>
                    <a:pt x="211" y="146"/>
                  </a:cubicBezTo>
                  <a:cubicBezTo>
                    <a:pt x="212" y="145"/>
                    <a:pt x="211" y="144"/>
                    <a:pt x="210" y="142"/>
                  </a:cubicBezTo>
                  <a:cubicBezTo>
                    <a:pt x="210" y="141"/>
                    <a:pt x="210" y="139"/>
                    <a:pt x="210" y="138"/>
                  </a:cubicBezTo>
                  <a:cubicBezTo>
                    <a:pt x="210" y="137"/>
                    <a:pt x="210" y="137"/>
                    <a:pt x="210" y="136"/>
                  </a:cubicBezTo>
                  <a:cubicBezTo>
                    <a:pt x="210" y="135"/>
                    <a:pt x="209" y="134"/>
                    <a:pt x="209" y="133"/>
                  </a:cubicBezTo>
                  <a:cubicBezTo>
                    <a:pt x="209" y="132"/>
                    <a:pt x="208" y="130"/>
                    <a:pt x="208" y="129"/>
                  </a:cubicBezTo>
                  <a:cubicBezTo>
                    <a:pt x="208" y="129"/>
                    <a:pt x="208" y="129"/>
                    <a:pt x="208" y="128"/>
                  </a:cubicBezTo>
                  <a:cubicBezTo>
                    <a:pt x="208" y="128"/>
                    <a:pt x="208" y="126"/>
                    <a:pt x="209" y="125"/>
                  </a:cubicBezTo>
                  <a:cubicBezTo>
                    <a:pt x="209" y="124"/>
                    <a:pt x="208" y="123"/>
                    <a:pt x="208" y="123"/>
                  </a:cubicBezTo>
                  <a:cubicBezTo>
                    <a:pt x="208" y="122"/>
                    <a:pt x="207" y="122"/>
                    <a:pt x="207" y="121"/>
                  </a:cubicBezTo>
                  <a:cubicBezTo>
                    <a:pt x="207" y="121"/>
                    <a:pt x="206" y="119"/>
                    <a:pt x="205" y="119"/>
                  </a:cubicBezTo>
                  <a:cubicBezTo>
                    <a:pt x="204" y="118"/>
                    <a:pt x="202" y="117"/>
                    <a:pt x="202" y="117"/>
                  </a:cubicBezTo>
                  <a:cubicBezTo>
                    <a:pt x="202" y="117"/>
                    <a:pt x="201" y="117"/>
                    <a:pt x="200" y="117"/>
                  </a:cubicBezTo>
                  <a:cubicBezTo>
                    <a:pt x="198" y="116"/>
                    <a:pt x="195" y="114"/>
                    <a:pt x="194" y="114"/>
                  </a:cubicBezTo>
                  <a:cubicBezTo>
                    <a:pt x="192" y="114"/>
                    <a:pt x="189" y="113"/>
                    <a:pt x="188" y="113"/>
                  </a:cubicBezTo>
                  <a:cubicBezTo>
                    <a:pt x="186" y="112"/>
                    <a:pt x="186" y="112"/>
                    <a:pt x="185" y="112"/>
                  </a:cubicBezTo>
                  <a:cubicBezTo>
                    <a:pt x="184" y="111"/>
                    <a:pt x="183" y="111"/>
                    <a:pt x="182" y="110"/>
                  </a:cubicBezTo>
                  <a:cubicBezTo>
                    <a:pt x="181" y="110"/>
                    <a:pt x="180" y="110"/>
                    <a:pt x="179" y="110"/>
                  </a:cubicBezTo>
                  <a:cubicBezTo>
                    <a:pt x="178" y="109"/>
                    <a:pt x="177" y="109"/>
                    <a:pt x="175" y="107"/>
                  </a:cubicBezTo>
                  <a:cubicBezTo>
                    <a:pt x="174" y="105"/>
                    <a:pt x="171" y="102"/>
                    <a:pt x="170" y="101"/>
                  </a:cubicBezTo>
                  <a:cubicBezTo>
                    <a:pt x="168" y="100"/>
                    <a:pt x="167" y="99"/>
                    <a:pt x="167" y="98"/>
                  </a:cubicBezTo>
                  <a:cubicBezTo>
                    <a:pt x="167" y="98"/>
                    <a:pt x="165" y="96"/>
                    <a:pt x="164" y="94"/>
                  </a:cubicBezTo>
                  <a:cubicBezTo>
                    <a:pt x="163" y="92"/>
                    <a:pt x="162" y="93"/>
                    <a:pt x="161" y="92"/>
                  </a:cubicBezTo>
                  <a:cubicBezTo>
                    <a:pt x="161" y="92"/>
                    <a:pt x="161" y="92"/>
                    <a:pt x="161" y="91"/>
                  </a:cubicBezTo>
                  <a:cubicBezTo>
                    <a:pt x="161" y="90"/>
                    <a:pt x="161" y="87"/>
                    <a:pt x="161" y="86"/>
                  </a:cubicBezTo>
                  <a:cubicBezTo>
                    <a:pt x="161" y="85"/>
                    <a:pt x="163" y="79"/>
                    <a:pt x="163" y="77"/>
                  </a:cubicBezTo>
                  <a:cubicBezTo>
                    <a:pt x="163" y="76"/>
                    <a:pt x="163" y="77"/>
                    <a:pt x="164" y="76"/>
                  </a:cubicBezTo>
                  <a:cubicBezTo>
                    <a:pt x="166" y="74"/>
                    <a:pt x="167" y="72"/>
                    <a:pt x="167" y="70"/>
                  </a:cubicBezTo>
                  <a:cubicBezTo>
                    <a:pt x="168" y="68"/>
                    <a:pt x="168" y="63"/>
                    <a:pt x="168" y="61"/>
                  </a:cubicBezTo>
                  <a:cubicBezTo>
                    <a:pt x="169" y="59"/>
                    <a:pt x="169" y="60"/>
                    <a:pt x="170" y="60"/>
                  </a:cubicBezTo>
                  <a:cubicBezTo>
                    <a:pt x="171" y="60"/>
                    <a:pt x="172" y="59"/>
                    <a:pt x="173" y="59"/>
                  </a:cubicBezTo>
                  <a:cubicBezTo>
                    <a:pt x="174" y="58"/>
                    <a:pt x="175" y="55"/>
                    <a:pt x="176" y="52"/>
                  </a:cubicBezTo>
                  <a:cubicBezTo>
                    <a:pt x="177" y="49"/>
                    <a:pt x="177" y="46"/>
                    <a:pt x="177" y="45"/>
                  </a:cubicBezTo>
                  <a:cubicBezTo>
                    <a:pt x="177" y="44"/>
                    <a:pt x="177" y="42"/>
                    <a:pt x="178" y="41"/>
                  </a:cubicBezTo>
                  <a:cubicBezTo>
                    <a:pt x="178" y="39"/>
                    <a:pt x="178" y="38"/>
                    <a:pt x="178" y="38"/>
                  </a:cubicBezTo>
                  <a:cubicBezTo>
                    <a:pt x="177" y="37"/>
                    <a:pt x="177" y="37"/>
                    <a:pt x="176" y="37"/>
                  </a:cubicBezTo>
                  <a:cubicBezTo>
                    <a:pt x="176" y="37"/>
                    <a:pt x="175" y="38"/>
                    <a:pt x="175" y="38"/>
                  </a:cubicBezTo>
                  <a:cubicBezTo>
                    <a:pt x="174" y="39"/>
                    <a:pt x="174" y="39"/>
                    <a:pt x="174" y="39"/>
                  </a:cubicBezTo>
                  <a:cubicBezTo>
                    <a:pt x="174" y="39"/>
                    <a:pt x="173" y="39"/>
                    <a:pt x="173" y="37"/>
                  </a:cubicBezTo>
                  <a:cubicBezTo>
                    <a:pt x="173" y="27"/>
                    <a:pt x="171" y="20"/>
                    <a:pt x="170" y="17"/>
                  </a:cubicBezTo>
                  <a:cubicBezTo>
                    <a:pt x="169" y="13"/>
                    <a:pt x="159" y="2"/>
                    <a:pt x="151" y="2"/>
                  </a:cubicBezTo>
                  <a:cubicBezTo>
                    <a:pt x="141" y="1"/>
                    <a:pt x="139" y="0"/>
                    <a:pt x="127" y="8"/>
                  </a:cubicBezTo>
                  <a:cubicBezTo>
                    <a:pt x="115" y="15"/>
                    <a:pt x="117" y="34"/>
                    <a:pt x="117" y="36"/>
                  </a:cubicBezTo>
                  <a:cubicBezTo>
                    <a:pt x="117" y="37"/>
                    <a:pt x="117" y="40"/>
                    <a:pt x="117" y="41"/>
                  </a:cubicBezTo>
                  <a:cubicBezTo>
                    <a:pt x="116" y="41"/>
                    <a:pt x="117" y="42"/>
                    <a:pt x="116" y="42"/>
                  </a:cubicBezTo>
                  <a:cubicBezTo>
                    <a:pt x="116" y="42"/>
                    <a:pt x="116" y="41"/>
                    <a:pt x="115" y="41"/>
                  </a:cubicBezTo>
                  <a:cubicBezTo>
                    <a:pt x="115" y="40"/>
                    <a:pt x="114" y="40"/>
                    <a:pt x="114" y="40"/>
                  </a:cubicBezTo>
                  <a:cubicBezTo>
                    <a:pt x="113" y="40"/>
                    <a:pt x="113" y="41"/>
                    <a:pt x="113" y="42"/>
                  </a:cubicBezTo>
                  <a:cubicBezTo>
                    <a:pt x="113" y="43"/>
                    <a:pt x="113" y="44"/>
                    <a:pt x="113" y="45"/>
                  </a:cubicBezTo>
                  <a:cubicBezTo>
                    <a:pt x="114" y="46"/>
                    <a:pt x="114" y="47"/>
                    <a:pt x="114" y="48"/>
                  </a:cubicBezTo>
                  <a:cubicBezTo>
                    <a:pt x="114" y="49"/>
                    <a:pt x="114" y="52"/>
                    <a:pt x="115" y="54"/>
                  </a:cubicBezTo>
                  <a:cubicBezTo>
                    <a:pt x="115" y="55"/>
                    <a:pt x="115" y="56"/>
                    <a:pt x="116" y="58"/>
                  </a:cubicBezTo>
                  <a:cubicBezTo>
                    <a:pt x="117" y="60"/>
                    <a:pt x="118" y="61"/>
                    <a:pt x="119" y="61"/>
                  </a:cubicBezTo>
                  <a:cubicBezTo>
                    <a:pt x="120" y="62"/>
                    <a:pt x="121" y="62"/>
                    <a:pt x="121" y="62"/>
                  </a:cubicBezTo>
                  <a:cubicBezTo>
                    <a:pt x="122" y="62"/>
                    <a:pt x="122" y="62"/>
                    <a:pt x="122" y="62"/>
                  </a:cubicBezTo>
                  <a:cubicBezTo>
                    <a:pt x="122" y="63"/>
                    <a:pt x="122" y="65"/>
                    <a:pt x="123" y="68"/>
                  </a:cubicBezTo>
                  <a:cubicBezTo>
                    <a:pt x="123" y="71"/>
                    <a:pt x="124" y="72"/>
                    <a:pt x="124" y="72"/>
                  </a:cubicBezTo>
                  <a:cubicBezTo>
                    <a:pt x="124" y="73"/>
                    <a:pt x="124" y="73"/>
                    <a:pt x="124" y="75"/>
                  </a:cubicBezTo>
                  <a:cubicBezTo>
                    <a:pt x="125" y="77"/>
                    <a:pt x="124" y="79"/>
                    <a:pt x="124" y="80"/>
                  </a:cubicBezTo>
                  <a:cubicBezTo>
                    <a:pt x="124" y="82"/>
                    <a:pt x="123" y="83"/>
                    <a:pt x="123" y="83"/>
                  </a:cubicBezTo>
                  <a:cubicBezTo>
                    <a:pt x="123" y="83"/>
                    <a:pt x="123" y="83"/>
                    <a:pt x="122" y="82"/>
                  </a:cubicBezTo>
                  <a:cubicBezTo>
                    <a:pt x="121" y="82"/>
                    <a:pt x="121" y="82"/>
                    <a:pt x="119" y="83"/>
                  </a:cubicBezTo>
                  <a:cubicBezTo>
                    <a:pt x="117" y="83"/>
                    <a:pt x="114" y="85"/>
                    <a:pt x="112" y="86"/>
                  </a:cubicBezTo>
                  <a:cubicBezTo>
                    <a:pt x="109" y="87"/>
                    <a:pt x="106" y="89"/>
                    <a:pt x="105" y="90"/>
                  </a:cubicBezTo>
                  <a:cubicBezTo>
                    <a:pt x="103" y="90"/>
                    <a:pt x="103" y="90"/>
                    <a:pt x="102" y="91"/>
                  </a:cubicBezTo>
                  <a:cubicBezTo>
                    <a:pt x="101" y="92"/>
                    <a:pt x="101" y="91"/>
                    <a:pt x="101" y="91"/>
                  </a:cubicBezTo>
                  <a:cubicBezTo>
                    <a:pt x="100" y="91"/>
                    <a:pt x="99" y="91"/>
                    <a:pt x="98" y="91"/>
                  </a:cubicBezTo>
                  <a:cubicBezTo>
                    <a:pt x="97" y="91"/>
                    <a:pt x="97" y="91"/>
                    <a:pt x="96" y="91"/>
                  </a:cubicBezTo>
                  <a:cubicBezTo>
                    <a:pt x="95" y="92"/>
                    <a:pt x="95" y="92"/>
                    <a:pt x="94" y="92"/>
                  </a:cubicBezTo>
                  <a:cubicBezTo>
                    <a:pt x="93" y="92"/>
                    <a:pt x="90" y="91"/>
                    <a:pt x="88" y="91"/>
                  </a:cubicBezTo>
                  <a:cubicBezTo>
                    <a:pt x="86" y="91"/>
                    <a:pt x="82" y="91"/>
                    <a:pt x="81" y="91"/>
                  </a:cubicBezTo>
                  <a:cubicBezTo>
                    <a:pt x="80" y="91"/>
                    <a:pt x="79" y="91"/>
                    <a:pt x="78" y="91"/>
                  </a:cubicBezTo>
                  <a:cubicBezTo>
                    <a:pt x="77" y="91"/>
                    <a:pt x="75" y="91"/>
                    <a:pt x="73" y="92"/>
                  </a:cubicBezTo>
                  <a:cubicBezTo>
                    <a:pt x="72" y="93"/>
                    <a:pt x="70" y="95"/>
                    <a:pt x="69" y="95"/>
                  </a:cubicBezTo>
                  <a:cubicBezTo>
                    <a:pt x="69" y="96"/>
                    <a:pt x="68" y="98"/>
                    <a:pt x="68" y="99"/>
                  </a:cubicBezTo>
                  <a:cubicBezTo>
                    <a:pt x="67" y="99"/>
                    <a:pt x="67" y="103"/>
                    <a:pt x="67" y="104"/>
                  </a:cubicBezTo>
                  <a:cubicBezTo>
                    <a:pt x="67" y="106"/>
                    <a:pt x="67" y="105"/>
                    <a:pt x="66" y="108"/>
                  </a:cubicBezTo>
                  <a:cubicBezTo>
                    <a:pt x="65" y="112"/>
                    <a:pt x="64" y="118"/>
                    <a:pt x="63" y="121"/>
                  </a:cubicBezTo>
                  <a:cubicBezTo>
                    <a:pt x="63" y="123"/>
                    <a:pt x="61" y="130"/>
                    <a:pt x="61" y="134"/>
                  </a:cubicBezTo>
                  <a:cubicBezTo>
                    <a:pt x="60" y="138"/>
                    <a:pt x="59" y="144"/>
                    <a:pt x="58" y="147"/>
                  </a:cubicBezTo>
                  <a:cubicBezTo>
                    <a:pt x="58" y="151"/>
                    <a:pt x="57" y="157"/>
                    <a:pt x="57" y="160"/>
                  </a:cubicBezTo>
                  <a:cubicBezTo>
                    <a:pt x="57" y="164"/>
                    <a:pt x="58" y="171"/>
                    <a:pt x="58" y="175"/>
                  </a:cubicBezTo>
                  <a:cubicBezTo>
                    <a:pt x="58" y="178"/>
                    <a:pt x="59" y="184"/>
                    <a:pt x="60" y="186"/>
                  </a:cubicBezTo>
                  <a:cubicBezTo>
                    <a:pt x="61" y="189"/>
                    <a:pt x="61" y="191"/>
                    <a:pt x="61" y="192"/>
                  </a:cubicBezTo>
                  <a:cubicBezTo>
                    <a:pt x="62" y="192"/>
                    <a:pt x="62" y="194"/>
                    <a:pt x="62" y="194"/>
                  </a:cubicBezTo>
                  <a:cubicBezTo>
                    <a:pt x="63" y="195"/>
                    <a:pt x="63" y="195"/>
                    <a:pt x="64" y="196"/>
                  </a:cubicBezTo>
                  <a:cubicBezTo>
                    <a:pt x="65" y="197"/>
                    <a:pt x="64" y="197"/>
                    <a:pt x="65" y="197"/>
                  </a:cubicBezTo>
                  <a:cubicBezTo>
                    <a:pt x="65" y="198"/>
                    <a:pt x="65" y="199"/>
                    <a:pt x="66" y="199"/>
                  </a:cubicBezTo>
                  <a:cubicBezTo>
                    <a:pt x="66" y="199"/>
                    <a:pt x="66" y="199"/>
                    <a:pt x="67" y="199"/>
                  </a:cubicBezTo>
                  <a:cubicBezTo>
                    <a:pt x="67" y="199"/>
                    <a:pt x="68" y="200"/>
                    <a:pt x="69" y="201"/>
                  </a:cubicBezTo>
                  <a:cubicBezTo>
                    <a:pt x="69" y="201"/>
                    <a:pt x="69" y="201"/>
                    <a:pt x="69" y="201"/>
                  </a:cubicBezTo>
                  <a:cubicBezTo>
                    <a:pt x="69" y="202"/>
                    <a:pt x="70" y="204"/>
                    <a:pt x="70" y="204"/>
                  </a:cubicBezTo>
                  <a:cubicBezTo>
                    <a:pt x="70" y="205"/>
                    <a:pt x="70" y="205"/>
                    <a:pt x="70" y="207"/>
                  </a:cubicBezTo>
                  <a:cubicBezTo>
                    <a:pt x="70" y="208"/>
                    <a:pt x="70" y="208"/>
                    <a:pt x="71" y="208"/>
                  </a:cubicBezTo>
                  <a:cubicBezTo>
                    <a:pt x="72" y="208"/>
                    <a:pt x="72" y="208"/>
                    <a:pt x="72" y="208"/>
                  </a:cubicBezTo>
                  <a:cubicBezTo>
                    <a:pt x="73" y="208"/>
                    <a:pt x="73" y="208"/>
                    <a:pt x="73" y="208"/>
                  </a:cubicBezTo>
                  <a:cubicBezTo>
                    <a:pt x="73" y="209"/>
                    <a:pt x="73" y="210"/>
                    <a:pt x="74" y="210"/>
                  </a:cubicBezTo>
                  <a:cubicBezTo>
                    <a:pt x="74" y="210"/>
                    <a:pt x="75" y="210"/>
                    <a:pt x="75" y="209"/>
                  </a:cubicBezTo>
                  <a:cubicBezTo>
                    <a:pt x="76" y="209"/>
                    <a:pt x="76" y="209"/>
                    <a:pt x="76" y="210"/>
                  </a:cubicBezTo>
                  <a:cubicBezTo>
                    <a:pt x="76" y="211"/>
                    <a:pt x="77" y="213"/>
                    <a:pt x="77" y="215"/>
                  </a:cubicBezTo>
                  <a:cubicBezTo>
                    <a:pt x="77" y="218"/>
                    <a:pt x="77" y="218"/>
                    <a:pt x="77" y="219"/>
                  </a:cubicBezTo>
                  <a:cubicBezTo>
                    <a:pt x="77" y="220"/>
                    <a:pt x="77" y="223"/>
                    <a:pt x="77" y="224"/>
                  </a:cubicBezTo>
                  <a:cubicBezTo>
                    <a:pt x="77" y="225"/>
                    <a:pt x="77" y="225"/>
                    <a:pt x="76" y="225"/>
                  </a:cubicBezTo>
                  <a:cubicBezTo>
                    <a:pt x="76" y="226"/>
                    <a:pt x="75" y="226"/>
                    <a:pt x="74" y="226"/>
                  </a:cubicBezTo>
                  <a:cubicBezTo>
                    <a:pt x="74" y="227"/>
                    <a:pt x="73" y="227"/>
                    <a:pt x="73" y="228"/>
                  </a:cubicBezTo>
                  <a:cubicBezTo>
                    <a:pt x="73" y="229"/>
                    <a:pt x="73" y="231"/>
                    <a:pt x="73" y="233"/>
                  </a:cubicBezTo>
                  <a:cubicBezTo>
                    <a:pt x="73" y="235"/>
                    <a:pt x="73" y="238"/>
                    <a:pt x="73" y="239"/>
                  </a:cubicBezTo>
                  <a:cubicBezTo>
                    <a:pt x="73" y="239"/>
                    <a:pt x="73" y="239"/>
                    <a:pt x="72" y="241"/>
                  </a:cubicBezTo>
                  <a:cubicBezTo>
                    <a:pt x="72" y="243"/>
                    <a:pt x="72" y="250"/>
                    <a:pt x="72" y="252"/>
                  </a:cubicBezTo>
                  <a:cubicBezTo>
                    <a:pt x="72" y="253"/>
                    <a:pt x="71" y="259"/>
                    <a:pt x="70" y="262"/>
                  </a:cubicBezTo>
                  <a:cubicBezTo>
                    <a:pt x="70" y="264"/>
                    <a:pt x="69" y="269"/>
                    <a:pt x="69" y="271"/>
                  </a:cubicBezTo>
                  <a:cubicBezTo>
                    <a:pt x="69" y="273"/>
                    <a:pt x="69" y="282"/>
                    <a:pt x="69" y="284"/>
                  </a:cubicBezTo>
                  <a:cubicBezTo>
                    <a:pt x="69" y="286"/>
                    <a:pt x="68" y="295"/>
                    <a:pt x="68" y="297"/>
                  </a:cubicBezTo>
                  <a:cubicBezTo>
                    <a:pt x="67" y="298"/>
                    <a:pt x="67" y="301"/>
                    <a:pt x="67" y="302"/>
                  </a:cubicBezTo>
                  <a:cubicBezTo>
                    <a:pt x="67" y="304"/>
                    <a:pt x="67" y="304"/>
                    <a:pt x="68" y="304"/>
                  </a:cubicBezTo>
                  <a:cubicBezTo>
                    <a:pt x="69" y="304"/>
                    <a:pt x="69" y="304"/>
                    <a:pt x="70" y="304"/>
                  </a:cubicBezTo>
                  <a:cubicBezTo>
                    <a:pt x="71" y="304"/>
                    <a:pt x="70" y="304"/>
                    <a:pt x="70" y="305"/>
                  </a:cubicBezTo>
                  <a:cubicBezTo>
                    <a:pt x="70" y="305"/>
                    <a:pt x="70" y="306"/>
                    <a:pt x="69" y="308"/>
                  </a:cubicBezTo>
                  <a:cubicBezTo>
                    <a:pt x="69" y="309"/>
                    <a:pt x="68" y="310"/>
                    <a:pt x="68" y="311"/>
                  </a:cubicBezTo>
                  <a:cubicBezTo>
                    <a:pt x="68" y="312"/>
                    <a:pt x="67" y="313"/>
                    <a:pt x="67" y="314"/>
                  </a:cubicBezTo>
                  <a:cubicBezTo>
                    <a:pt x="67" y="314"/>
                    <a:pt x="67" y="315"/>
                    <a:pt x="67" y="316"/>
                  </a:cubicBezTo>
                  <a:cubicBezTo>
                    <a:pt x="67" y="316"/>
                    <a:pt x="66" y="317"/>
                    <a:pt x="67" y="318"/>
                  </a:cubicBezTo>
                  <a:cubicBezTo>
                    <a:pt x="67" y="318"/>
                    <a:pt x="67" y="320"/>
                    <a:pt x="67" y="322"/>
                  </a:cubicBezTo>
                  <a:cubicBezTo>
                    <a:pt x="66" y="324"/>
                    <a:pt x="66" y="324"/>
                    <a:pt x="65" y="325"/>
                  </a:cubicBezTo>
                  <a:cubicBezTo>
                    <a:pt x="65" y="326"/>
                    <a:pt x="65" y="327"/>
                    <a:pt x="65" y="328"/>
                  </a:cubicBezTo>
                  <a:cubicBezTo>
                    <a:pt x="65" y="328"/>
                    <a:pt x="66" y="329"/>
                    <a:pt x="66" y="330"/>
                  </a:cubicBezTo>
                  <a:cubicBezTo>
                    <a:pt x="66" y="330"/>
                    <a:pt x="65" y="331"/>
                    <a:pt x="65" y="331"/>
                  </a:cubicBezTo>
                  <a:cubicBezTo>
                    <a:pt x="65" y="332"/>
                    <a:pt x="65" y="335"/>
                    <a:pt x="65" y="335"/>
                  </a:cubicBezTo>
                  <a:cubicBezTo>
                    <a:pt x="65" y="336"/>
                    <a:pt x="64" y="337"/>
                    <a:pt x="64" y="339"/>
                  </a:cubicBezTo>
                  <a:cubicBezTo>
                    <a:pt x="63" y="340"/>
                    <a:pt x="63" y="341"/>
                    <a:pt x="63" y="342"/>
                  </a:cubicBezTo>
                  <a:cubicBezTo>
                    <a:pt x="64" y="343"/>
                    <a:pt x="63" y="344"/>
                    <a:pt x="63" y="346"/>
                  </a:cubicBezTo>
                  <a:cubicBezTo>
                    <a:pt x="63" y="347"/>
                    <a:pt x="62" y="349"/>
                    <a:pt x="62" y="349"/>
                  </a:cubicBezTo>
                  <a:cubicBezTo>
                    <a:pt x="62" y="350"/>
                    <a:pt x="62" y="353"/>
                    <a:pt x="61" y="355"/>
                  </a:cubicBezTo>
                  <a:cubicBezTo>
                    <a:pt x="61" y="358"/>
                    <a:pt x="59" y="366"/>
                    <a:pt x="59" y="370"/>
                  </a:cubicBezTo>
                  <a:cubicBezTo>
                    <a:pt x="59" y="373"/>
                    <a:pt x="58" y="377"/>
                    <a:pt x="58" y="382"/>
                  </a:cubicBezTo>
                  <a:cubicBezTo>
                    <a:pt x="57" y="387"/>
                    <a:pt x="57" y="391"/>
                    <a:pt x="57" y="394"/>
                  </a:cubicBezTo>
                  <a:cubicBezTo>
                    <a:pt x="56" y="396"/>
                    <a:pt x="56" y="407"/>
                    <a:pt x="56" y="412"/>
                  </a:cubicBezTo>
                  <a:cubicBezTo>
                    <a:pt x="56" y="416"/>
                    <a:pt x="56" y="422"/>
                    <a:pt x="56" y="423"/>
                  </a:cubicBezTo>
                  <a:cubicBezTo>
                    <a:pt x="56" y="424"/>
                    <a:pt x="56" y="425"/>
                    <a:pt x="55" y="425"/>
                  </a:cubicBezTo>
                  <a:cubicBezTo>
                    <a:pt x="55" y="426"/>
                    <a:pt x="55" y="428"/>
                    <a:pt x="55" y="431"/>
                  </a:cubicBezTo>
                  <a:cubicBezTo>
                    <a:pt x="54" y="433"/>
                    <a:pt x="53" y="440"/>
                    <a:pt x="53" y="441"/>
                  </a:cubicBezTo>
                  <a:cubicBezTo>
                    <a:pt x="53" y="442"/>
                    <a:pt x="53" y="444"/>
                    <a:pt x="52" y="446"/>
                  </a:cubicBezTo>
                  <a:cubicBezTo>
                    <a:pt x="51" y="448"/>
                    <a:pt x="50" y="452"/>
                    <a:pt x="49" y="453"/>
                  </a:cubicBezTo>
                  <a:cubicBezTo>
                    <a:pt x="49" y="454"/>
                    <a:pt x="48" y="459"/>
                    <a:pt x="47" y="462"/>
                  </a:cubicBezTo>
                  <a:cubicBezTo>
                    <a:pt x="47" y="465"/>
                    <a:pt x="46" y="469"/>
                    <a:pt x="46" y="470"/>
                  </a:cubicBezTo>
                  <a:cubicBezTo>
                    <a:pt x="46" y="472"/>
                    <a:pt x="45" y="472"/>
                    <a:pt x="45" y="473"/>
                  </a:cubicBezTo>
                  <a:cubicBezTo>
                    <a:pt x="44" y="475"/>
                    <a:pt x="44" y="476"/>
                    <a:pt x="44" y="477"/>
                  </a:cubicBezTo>
                  <a:cubicBezTo>
                    <a:pt x="44" y="478"/>
                    <a:pt x="44" y="479"/>
                    <a:pt x="44" y="481"/>
                  </a:cubicBezTo>
                  <a:cubicBezTo>
                    <a:pt x="43" y="482"/>
                    <a:pt x="43" y="485"/>
                    <a:pt x="42" y="487"/>
                  </a:cubicBezTo>
                  <a:cubicBezTo>
                    <a:pt x="42" y="489"/>
                    <a:pt x="41" y="493"/>
                    <a:pt x="40" y="495"/>
                  </a:cubicBezTo>
                  <a:cubicBezTo>
                    <a:pt x="40" y="497"/>
                    <a:pt x="39" y="500"/>
                    <a:pt x="39" y="502"/>
                  </a:cubicBezTo>
                  <a:cubicBezTo>
                    <a:pt x="38" y="504"/>
                    <a:pt x="38" y="508"/>
                    <a:pt x="38" y="510"/>
                  </a:cubicBezTo>
                  <a:cubicBezTo>
                    <a:pt x="38" y="511"/>
                    <a:pt x="36" y="516"/>
                    <a:pt x="36" y="519"/>
                  </a:cubicBezTo>
                  <a:cubicBezTo>
                    <a:pt x="35" y="523"/>
                    <a:pt x="33" y="530"/>
                    <a:pt x="33" y="533"/>
                  </a:cubicBezTo>
                  <a:cubicBezTo>
                    <a:pt x="32" y="535"/>
                    <a:pt x="31" y="539"/>
                    <a:pt x="31" y="541"/>
                  </a:cubicBezTo>
                  <a:cubicBezTo>
                    <a:pt x="30" y="542"/>
                    <a:pt x="29" y="546"/>
                    <a:pt x="29" y="547"/>
                  </a:cubicBezTo>
                  <a:cubicBezTo>
                    <a:pt x="29" y="548"/>
                    <a:pt x="29" y="549"/>
                    <a:pt x="28" y="550"/>
                  </a:cubicBezTo>
                  <a:cubicBezTo>
                    <a:pt x="28" y="551"/>
                    <a:pt x="27" y="554"/>
                    <a:pt x="26" y="555"/>
                  </a:cubicBezTo>
                  <a:cubicBezTo>
                    <a:pt x="26" y="557"/>
                    <a:pt x="24" y="564"/>
                    <a:pt x="23" y="567"/>
                  </a:cubicBezTo>
                  <a:cubicBezTo>
                    <a:pt x="22" y="570"/>
                    <a:pt x="21" y="572"/>
                    <a:pt x="20" y="575"/>
                  </a:cubicBezTo>
                  <a:cubicBezTo>
                    <a:pt x="19" y="577"/>
                    <a:pt x="18" y="580"/>
                    <a:pt x="18" y="581"/>
                  </a:cubicBezTo>
                  <a:cubicBezTo>
                    <a:pt x="18" y="583"/>
                    <a:pt x="18" y="587"/>
                    <a:pt x="18" y="588"/>
                  </a:cubicBezTo>
                  <a:cubicBezTo>
                    <a:pt x="18" y="589"/>
                    <a:pt x="18" y="593"/>
                    <a:pt x="18" y="594"/>
                  </a:cubicBezTo>
                  <a:cubicBezTo>
                    <a:pt x="17" y="595"/>
                    <a:pt x="17" y="598"/>
                    <a:pt x="17" y="599"/>
                  </a:cubicBezTo>
                  <a:cubicBezTo>
                    <a:pt x="17" y="600"/>
                    <a:pt x="17" y="601"/>
                    <a:pt x="17" y="602"/>
                  </a:cubicBezTo>
                  <a:cubicBezTo>
                    <a:pt x="17" y="602"/>
                    <a:pt x="16" y="603"/>
                    <a:pt x="17" y="603"/>
                  </a:cubicBezTo>
                  <a:cubicBezTo>
                    <a:pt x="17" y="604"/>
                    <a:pt x="17" y="604"/>
                    <a:pt x="16" y="604"/>
                  </a:cubicBezTo>
                  <a:cubicBezTo>
                    <a:pt x="15" y="605"/>
                    <a:pt x="15" y="607"/>
                    <a:pt x="15" y="607"/>
                  </a:cubicBezTo>
                  <a:cubicBezTo>
                    <a:pt x="15" y="608"/>
                    <a:pt x="15" y="608"/>
                    <a:pt x="15" y="608"/>
                  </a:cubicBezTo>
                  <a:cubicBezTo>
                    <a:pt x="14" y="609"/>
                    <a:pt x="14" y="609"/>
                    <a:pt x="13" y="609"/>
                  </a:cubicBezTo>
                  <a:cubicBezTo>
                    <a:pt x="13" y="609"/>
                    <a:pt x="12" y="610"/>
                    <a:pt x="11" y="611"/>
                  </a:cubicBezTo>
                  <a:cubicBezTo>
                    <a:pt x="11" y="611"/>
                    <a:pt x="11" y="612"/>
                    <a:pt x="11" y="612"/>
                  </a:cubicBezTo>
                  <a:cubicBezTo>
                    <a:pt x="10" y="613"/>
                    <a:pt x="10" y="613"/>
                    <a:pt x="10" y="613"/>
                  </a:cubicBezTo>
                  <a:cubicBezTo>
                    <a:pt x="9" y="613"/>
                    <a:pt x="8" y="614"/>
                    <a:pt x="8" y="614"/>
                  </a:cubicBezTo>
                  <a:cubicBezTo>
                    <a:pt x="8" y="615"/>
                    <a:pt x="7" y="615"/>
                    <a:pt x="7" y="615"/>
                  </a:cubicBezTo>
                  <a:cubicBezTo>
                    <a:pt x="7" y="616"/>
                    <a:pt x="6" y="616"/>
                    <a:pt x="5" y="617"/>
                  </a:cubicBezTo>
                  <a:cubicBezTo>
                    <a:pt x="5" y="618"/>
                    <a:pt x="5" y="618"/>
                    <a:pt x="4" y="618"/>
                  </a:cubicBezTo>
                  <a:cubicBezTo>
                    <a:pt x="4" y="618"/>
                    <a:pt x="3" y="619"/>
                    <a:pt x="3" y="620"/>
                  </a:cubicBezTo>
                  <a:cubicBezTo>
                    <a:pt x="2" y="621"/>
                    <a:pt x="1" y="622"/>
                    <a:pt x="1" y="623"/>
                  </a:cubicBezTo>
                  <a:cubicBezTo>
                    <a:pt x="0" y="623"/>
                    <a:pt x="1" y="623"/>
                    <a:pt x="1" y="623"/>
                  </a:cubicBezTo>
                  <a:cubicBezTo>
                    <a:pt x="1" y="624"/>
                    <a:pt x="1" y="624"/>
                    <a:pt x="1" y="625"/>
                  </a:cubicBezTo>
                  <a:cubicBezTo>
                    <a:pt x="2" y="625"/>
                    <a:pt x="2" y="625"/>
                    <a:pt x="2" y="625"/>
                  </a:cubicBezTo>
                  <a:cubicBezTo>
                    <a:pt x="2" y="626"/>
                    <a:pt x="2" y="627"/>
                    <a:pt x="2" y="627"/>
                  </a:cubicBezTo>
                  <a:cubicBezTo>
                    <a:pt x="3" y="627"/>
                    <a:pt x="3" y="628"/>
                    <a:pt x="3" y="628"/>
                  </a:cubicBezTo>
                  <a:cubicBezTo>
                    <a:pt x="3" y="629"/>
                    <a:pt x="5" y="629"/>
                    <a:pt x="6" y="629"/>
                  </a:cubicBezTo>
                  <a:cubicBezTo>
                    <a:pt x="8" y="630"/>
                    <a:pt x="10" y="630"/>
                    <a:pt x="12" y="630"/>
                  </a:cubicBezTo>
                  <a:cubicBezTo>
                    <a:pt x="14" y="630"/>
                    <a:pt x="17" y="630"/>
                    <a:pt x="19" y="629"/>
                  </a:cubicBezTo>
                  <a:cubicBezTo>
                    <a:pt x="21" y="629"/>
                    <a:pt x="25" y="628"/>
                    <a:pt x="27" y="627"/>
                  </a:cubicBezTo>
                  <a:cubicBezTo>
                    <a:pt x="29" y="626"/>
                    <a:pt x="31" y="626"/>
                    <a:pt x="33" y="625"/>
                  </a:cubicBezTo>
                  <a:cubicBezTo>
                    <a:pt x="35" y="625"/>
                    <a:pt x="37" y="624"/>
                    <a:pt x="38" y="623"/>
                  </a:cubicBezTo>
                  <a:cubicBezTo>
                    <a:pt x="39" y="622"/>
                    <a:pt x="38" y="619"/>
                    <a:pt x="38" y="618"/>
                  </a:cubicBezTo>
                  <a:cubicBezTo>
                    <a:pt x="38" y="616"/>
                    <a:pt x="39" y="615"/>
                    <a:pt x="39" y="614"/>
                  </a:cubicBezTo>
                  <a:cubicBezTo>
                    <a:pt x="39" y="614"/>
                    <a:pt x="39" y="613"/>
                    <a:pt x="39" y="613"/>
                  </a:cubicBezTo>
                  <a:cubicBezTo>
                    <a:pt x="39" y="612"/>
                    <a:pt x="40" y="610"/>
                    <a:pt x="41" y="609"/>
                  </a:cubicBezTo>
                  <a:cubicBezTo>
                    <a:pt x="41" y="609"/>
                    <a:pt x="41" y="609"/>
                    <a:pt x="42" y="609"/>
                  </a:cubicBezTo>
                  <a:cubicBezTo>
                    <a:pt x="42" y="609"/>
                    <a:pt x="47" y="610"/>
                    <a:pt x="47" y="610"/>
                  </a:cubicBezTo>
                  <a:cubicBezTo>
                    <a:pt x="48" y="610"/>
                    <a:pt x="47" y="610"/>
                    <a:pt x="47" y="611"/>
                  </a:cubicBezTo>
                  <a:cubicBezTo>
                    <a:pt x="47" y="612"/>
                    <a:pt x="47" y="613"/>
                    <a:pt x="47" y="613"/>
                  </a:cubicBezTo>
                  <a:cubicBezTo>
                    <a:pt x="47" y="613"/>
                    <a:pt x="47" y="614"/>
                    <a:pt x="47" y="615"/>
                  </a:cubicBezTo>
                  <a:cubicBezTo>
                    <a:pt x="47" y="615"/>
                    <a:pt x="47" y="615"/>
                    <a:pt x="49" y="616"/>
                  </a:cubicBezTo>
                  <a:cubicBezTo>
                    <a:pt x="50" y="616"/>
                    <a:pt x="54" y="617"/>
                    <a:pt x="55" y="617"/>
                  </a:cubicBezTo>
                  <a:cubicBezTo>
                    <a:pt x="56" y="617"/>
                    <a:pt x="58" y="616"/>
                    <a:pt x="58" y="616"/>
                  </a:cubicBezTo>
                  <a:cubicBezTo>
                    <a:pt x="59" y="616"/>
                    <a:pt x="58" y="615"/>
                    <a:pt x="58" y="615"/>
                  </a:cubicBezTo>
                  <a:cubicBezTo>
                    <a:pt x="58" y="614"/>
                    <a:pt x="58" y="613"/>
                    <a:pt x="58" y="613"/>
                  </a:cubicBezTo>
                  <a:cubicBezTo>
                    <a:pt x="58" y="612"/>
                    <a:pt x="58" y="612"/>
                    <a:pt x="58" y="612"/>
                  </a:cubicBezTo>
                  <a:cubicBezTo>
                    <a:pt x="59" y="613"/>
                    <a:pt x="61" y="613"/>
                    <a:pt x="63" y="613"/>
                  </a:cubicBezTo>
                  <a:cubicBezTo>
                    <a:pt x="64" y="614"/>
                    <a:pt x="70" y="615"/>
                    <a:pt x="72" y="615"/>
                  </a:cubicBezTo>
                  <a:cubicBezTo>
                    <a:pt x="74" y="615"/>
                    <a:pt x="76" y="615"/>
                    <a:pt x="77" y="616"/>
                  </a:cubicBezTo>
                  <a:cubicBezTo>
                    <a:pt x="78" y="616"/>
                    <a:pt x="78" y="616"/>
                    <a:pt x="78" y="616"/>
                  </a:cubicBezTo>
                  <a:cubicBezTo>
                    <a:pt x="78" y="616"/>
                    <a:pt x="80" y="616"/>
                    <a:pt x="81" y="616"/>
                  </a:cubicBezTo>
                  <a:cubicBezTo>
                    <a:pt x="82" y="616"/>
                    <a:pt x="82" y="617"/>
                    <a:pt x="82" y="617"/>
                  </a:cubicBezTo>
                  <a:cubicBezTo>
                    <a:pt x="83" y="617"/>
                    <a:pt x="83" y="617"/>
                    <a:pt x="84" y="617"/>
                  </a:cubicBezTo>
                  <a:cubicBezTo>
                    <a:pt x="84" y="617"/>
                    <a:pt x="85" y="616"/>
                    <a:pt x="85" y="615"/>
                  </a:cubicBezTo>
                  <a:cubicBezTo>
                    <a:pt x="86" y="614"/>
                    <a:pt x="86" y="614"/>
                    <a:pt x="86" y="613"/>
                  </a:cubicBezTo>
                  <a:cubicBezTo>
                    <a:pt x="86" y="611"/>
                    <a:pt x="86" y="609"/>
                    <a:pt x="86" y="609"/>
                  </a:cubicBezTo>
                  <a:cubicBezTo>
                    <a:pt x="86" y="608"/>
                    <a:pt x="86" y="607"/>
                    <a:pt x="86" y="606"/>
                  </a:cubicBezTo>
                  <a:cubicBezTo>
                    <a:pt x="86" y="605"/>
                    <a:pt x="86" y="604"/>
                    <a:pt x="86" y="603"/>
                  </a:cubicBezTo>
                  <a:cubicBezTo>
                    <a:pt x="86" y="602"/>
                    <a:pt x="88" y="589"/>
                    <a:pt x="88" y="586"/>
                  </a:cubicBezTo>
                  <a:cubicBezTo>
                    <a:pt x="89" y="580"/>
                    <a:pt x="90" y="572"/>
                    <a:pt x="91" y="570"/>
                  </a:cubicBezTo>
                  <a:cubicBezTo>
                    <a:pt x="91" y="568"/>
                    <a:pt x="93" y="555"/>
                    <a:pt x="93" y="552"/>
                  </a:cubicBezTo>
                  <a:cubicBezTo>
                    <a:pt x="93" y="550"/>
                    <a:pt x="95" y="536"/>
                    <a:pt x="95" y="533"/>
                  </a:cubicBezTo>
                  <a:cubicBezTo>
                    <a:pt x="96" y="531"/>
                    <a:pt x="96" y="523"/>
                    <a:pt x="96" y="521"/>
                  </a:cubicBezTo>
                  <a:cubicBezTo>
                    <a:pt x="97" y="519"/>
                    <a:pt x="97" y="508"/>
                    <a:pt x="98" y="506"/>
                  </a:cubicBezTo>
                  <a:cubicBezTo>
                    <a:pt x="98" y="504"/>
                    <a:pt x="98" y="495"/>
                    <a:pt x="98" y="494"/>
                  </a:cubicBezTo>
                  <a:cubicBezTo>
                    <a:pt x="98" y="492"/>
                    <a:pt x="99" y="483"/>
                    <a:pt x="99" y="482"/>
                  </a:cubicBezTo>
                  <a:cubicBezTo>
                    <a:pt x="99" y="480"/>
                    <a:pt x="99" y="474"/>
                    <a:pt x="99" y="473"/>
                  </a:cubicBezTo>
                  <a:cubicBezTo>
                    <a:pt x="99" y="472"/>
                    <a:pt x="100" y="467"/>
                    <a:pt x="100" y="464"/>
                  </a:cubicBezTo>
                  <a:cubicBezTo>
                    <a:pt x="100" y="462"/>
                    <a:pt x="100" y="461"/>
                    <a:pt x="100" y="460"/>
                  </a:cubicBezTo>
                  <a:cubicBezTo>
                    <a:pt x="100" y="459"/>
                    <a:pt x="101" y="455"/>
                    <a:pt x="101" y="454"/>
                  </a:cubicBezTo>
                  <a:cubicBezTo>
                    <a:pt x="101" y="454"/>
                    <a:pt x="101" y="453"/>
                    <a:pt x="101" y="452"/>
                  </a:cubicBezTo>
                  <a:cubicBezTo>
                    <a:pt x="101" y="452"/>
                    <a:pt x="101" y="450"/>
                    <a:pt x="102" y="449"/>
                  </a:cubicBezTo>
                  <a:cubicBezTo>
                    <a:pt x="102" y="447"/>
                    <a:pt x="102" y="444"/>
                    <a:pt x="102" y="442"/>
                  </a:cubicBezTo>
                  <a:cubicBezTo>
                    <a:pt x="102" y="441"/>
                    <a:pt x="103" y="435"/>
                    <a:pt x="103" y="434"/>
                  </a:cubicBezTo>
                  <a:cubicBezTo>
                    <a:pt x="104" y="432"/>
                    <a:pt x="104" y="431"/>
                    <a:pt x="104" y="430"/>
                  </a:cubicBezTo>
                  <a:cubicBezTo>
                    <a:pt x="104" y="429"/>
                    <a:pt x="104" y="429"/>
                    <a:pt x="104" y="427"/>
                  </a:cubicBezTo>
                  <a:cubicBezTo>
                    <a:pt x="104" y="426"/>
                    <a:pt x="104" y="426"/>
                    <a:pt x="104" y="425"/>
                  </a:cubicBezTo>
                  <a:cubicBezTo>
                    <a:pt x="105" y="424"/>
                    <a:pt x="106" y="421"/>
                    <a:pt x="106" y="419"/>
                  </a:cubicBezTo>
                  <a:cubicBezTo>
                    <a:pt x="107" y="417"/>
                    <a:pt x="108" y="413"/>
                    <a:pt x="108" y="412"/>
                  </a:cubicBezTo>
                  <a:cubicBezTo>
                    <a:pt x="108" y="410"/>
                    <a:pt x="109" y="406"/>
                    <a:pt x="109" y="405"/>
                  </a:cubicBezTo>
                  <a:cubicBezTo>
                    <a:pt x="109" y="405"/>
                    <a:pt x="109" y="405"/>
                    <a:pt x="110" y="404"/>
                  </a:cubicBezTo>
                  <a:cubicBezTo>
                    <a:pt x="110" y="403"/>
                    <a:pt x="111" y="400"/>
                    <a:pt x="112" y="399"/>
                  </a:cubicBezTo>
                  <a:cubicBezTo>
                    <a:pt x="112" y="397"/>
                    <a:pt x="113" y="395"/>
                    <a:pt x="113" y="394"/>
                  </a:cubicBezTo>
                  <a:cubicBezTo>
                    <a:pt x="113" y="393"/>
                    <a:pt x="114" y="391"/>
                    <a:pt x="114" y="388"/>
                  </a:cubicBezTo>
                  <a:cubicBezTo>
                    <a:pt x="115" y="386"/>
                    <a:pt x="119" y="378"/>
                    <a:pt x="120" y="376"/>
                  </a:cubicBezTo>
                  <a:cubicBezTo>
                    <a:pt x="120" y="375"/>
                    <a:pt x="124" y="368"/>
                    <a:pt x="127" y="358"/>
                  </a:cubicBezTo>
                  <a:cubicBezTo>
                    <a:pt x="128" y="354"/>
                    <a:pt x="131" y="346"/>
                    <a:pt x="132" y="342"/>
                  </a:cubicBezTo>
                  <a:cubicBezTo>
                    <a:pt x="133" y="339"/>
                    <a:pt x="134" y="336"/>
                    <a:pt x="135" y="335"/>
                  </a:cubicBezTo>
                  <a:cubicBezTo>
                    <a:pt x="135" y="334"/>
                    <a:pt x="137" y="332"/>
                    <a:pt x="137" y="331"/>
                  </a:cubicBezTo>
                  <a:cubicBezTo>
                    <a:pt x="138" y="330"/>
                    <a:pt x="138" y="330"/>
                    <a:pt x="138" y="330"/>
                  </a:cubicBezTo>
                  <a:cubicBezTo>
                    <a:pt x="138" y="330"/>
                    <a:pt x="140" y="330"/>
                    <a:pt x="140" y="330"/>
                  </a:cubicBezTo>
                  <a:cubicBezTo>
                    <a:pt x="141" y="330"/>
                    <a:pt x="141" y="330"/>
                    <a:pt x="141" y="331"/>
                  </a:cubicBezTo>
                  <a:cubicBezTo>
                    <a:pt x="142" y="331"/>
                    <a:pt x="142" y="332"/>
                    <a:pt x="142" y="334"/>
                  </a:cubicBezTo>
                  <a:cubicBezTo>
                    <a:pt x="142" y="335"/>
                    <a:pt x="142" y="336"/>
                    <a:pt x="142" y="340"/>
                  </a:cubicBezTo>
                  <a:cubicBezTo>
                    <a:pt x="142" y="343"/>
                    <a:pt x="143" y="345"/>
                    <a:pt x="143" y="348"/>
                  </a:cubicBezTo>
                  <a:cubicBezTo>
                    <a:pt x="144" y="351"/>
                    <a:pt x="145" y="355"/>
                    <a:pt x="145" y="356"/>
                  </a:cubicBezTo>
                  <a:cubicBezTo>
                    <a:pt x="146" y="359"/>
                    <a:pt x="147" y="365"/>
                    <a:pt x="148" y="369"/>
                  </a:cubicBezTo>
                  <a:cubicBezTo>
                    <a:pt x="148" y="373"/>
                    <a:pt x="148" y="381"/>
                    <a:pt x="149" y="384"/>
                  </a:cubicBezTo>
                  <a:cubicBezTo>
                    <a:pt x="149" y="387"/>
                    <a:pt x="149" y="396"/>
                    <a:pt x="149" y="398"/>
                  </a:cubicBezTo>
                  <a:cubicBezTo>
                    <a:pt x="149" y="400"/>
                    <a:pt x="150" y="402"/>
                    <a:pt x="150" y="404"/>
                  </a:cubicBezTo>
                  <a:cubicBezTo>
                    <a:pt x="150" y="406"/>
                    <a:pt x="150" y="409"/>
                    <a:pt x="150" y="410"/>
                  </a:cubicBezTo>
                  <a:cubicBezTo>
                    <a:pt x="150" y="412"/>
                    <a:pt x="150" y="419"/>
                    <a:pt x="150" y="420"/>
                  </a:cubicBezTo>
                  <a:cubicBezTo>
                    <a:pt x="150" y="421"/>
                    <a:pt x="150" y="425"/>
                    <a:pt x="150" y="426"/>
                  </a:cubicBezTo>
                  <a:cubicBezTo>
                    <a:pt x="151" y="427"/>
                    <a:pt x="151" y="428"/>
                    <a:pt x="151" y="431"/>
                  </a:cubicBezTo>
                  <a:cubicBezTo>
                    <a:pt x="151" y="433"/>
                    <a:pt x="151" y="434"/>
                    <a:pt x="151" y="436"/>
                  </a:cubicBezTo>
                  <a:cubicBezTo>
                    <a:pt x="151" y="438"/>
                    <a:pt x="151" y="439"/>
                    <a:pt x="151" y="440"/>
                  </a:cubicBezTo>
                  <a:cubicBezTo>
                    <a:pt x="151" y="441"/>
                    <a:pt x="151" y="443"/>
                    <a:pt x="151" y="445"/>
                  </a:cubicBezTo>
                  <a:cubicBezTo>
                    <a:pt x="151" y="447"/>
                    <a:pt x="151" y="450"/>
                    <a:pt x="151" y="454"/>
                  </a:cubicBezTo>
                  <a:cubicBezTo>
                    <a:pt x="151" y="458"/>
                    <a:pt x="151" y="462"/>
                    <a:pt x="151" y="465"/>
                  </a:cubicBezTo>
                  <a:cubicBezTo>
                    <a:pt x="151" y="467"/>
                    <a:pt x="152" y="478"/>
                    <a:pt x="152" y="484"/>
                  </a:cubicBezTo>
                  <a:cubicBezTo>
                    <a:pt x="152" y="490"/>
                    <a:pt x="152" y="497"/>
                    <a:pt x="152" y="501"/>
                  </a:cubicBezTo>
                  <a:cubicBezTo>
                    <a:pt x="152" y="504"/>
                    <a:pt x="152" y="514"/>
                    <a:pt x="152" y="517"/>
                  </a:cubicBezTo>
                  <a:cubicBezTo>
                    <a:pt x="152" y="519"/>
                    <a:pt x="152" y="527"/>
                    <a:pt x="152" y="529"/>
                  </a:cubicBezTo>
                  <a:cubicBezTo>
                    <a:pt x="152" y="532"/>
                    <a:pt x="152" y="533"/>
                    <a:pt x="151" y="536"/>
                  </a:cubicBezTo>
                  <a:cubicBezTo>
                    <a:pt x="151" y="540"/>
                    <a:pt x="151" y="546"/>
                    <a:pt x="150" y="550"/>
                  </a:cubicBezTo>
                  <a:cubicBezTo>
                    <a:pt x="150" y="554"/>
                    <a:pt x="149" y="565"/>
                    <a:pt x="149" y="568"/>
                  </a:cubicBezTo>
                  <a:cubicBezTo>
                    <a:pt x="149" y="570"/>
                    <a:pt x="149" y="576"/>
                    <a:pt x="148" y="578"/>
                  </a:cubicBezTo>
                  <a:cubicBezTo>
                    <a:pt x="148" y="580"/>
                    <a:pt x="148" y="581"/>
                    <a:pt x="149" y="583"/>
                  </a:cubicBezTo>
                  <a:cubicBezTo>
                    <a:pt x="149" y="586"/>
                    <a:pt x="152" y="594"/>
                    <a:pt x="152" y="594"/>
                  </a:cubicBezTo>
                  <a:cubicBezTo>
                    <a:pt x="153" y="595"/>
                    <a:pt x="153" y="596"/>
                    <a:pt x="153" y="598"/>
                  </a:cubicBezTo>
                  <a:cubicBezTo>
                    <a:pt x="153" y="600"/>
                    <a:pt x="153" y="602"/>
                    <a:pt x="153" y="604"/>
                  </a:cubicBezTo>
                  <a:cubicBezTo>
                    <a:pt x="153" y="605"/>
                    <a:pt x="154" y="609"/>
                    <a:pt x="154" y="609"/>
                  </a:cubicBezTo>
                  <a:cubicBezTo>
                    <a:pt x="154" y="609"/>
                    <a:pt x="154" y="609"/>
                    <a:pt x="155" y="610"/>
                  </a:cubicBezTo>
                  <a:cubicBezTo>
                    <a:pt x="157" y="611"/>
                    <a:pt x="157" y="611"/>
                    <a:pt x="158" y="612"/>
                  </a:cubicBezTo>
                  <a:cubicBezTo>
                    <a:pt x="159" y="612"/>
                    <a:pt x="159" y="612"/>
                    <a:pt x="160" y="612"/>
                  </a:cubicBezTo>
                  <a:cubicBezTo>
                    <a:pt x="162" y="612"/>
                    <a:pt x="162" y="612"/>
                    <a:pt x="163" y="612"/>
                  </a:cubicBezTo>
                  <a:cubicBezTo>
                    <a:pt x="163" y="611"/>
                    <a:pt x="163" y="612"/>
                    <a:pt x="163" y="614"/>
                  </a:cubicBezTo>
                  <a:cubicBezTo>
                    <a:pt x="163" y="616"/>
                    <a:pt x="164" y="617"/>
                    <a:pt x="164" y="618"/>
                  </a:cubicBezTo>
                  <a:cubicBezTo>
                    <a:pt x="164" y="618"/>
                    <a:pt x="165" y="619"/>
                    <a:pt x="164" y="620"/>
                  </a:cubicBezTo>
                  <a:cubicBezTo>
                    <a:pt x="164" y="620"/>
                    <a:pt x="164" y="621"/>
                    <a:pt x="165" y="622"/>
                  </a:cubicBezTo>
                  <a:cubicBezTo>
                    <a:pt x="166" y="622"/>
                    <a:pt x="167" y="623"/>
                    <a:pt x="167" y="624"/>
                  </a:cubicBezTo>
                  <a:cubicBezTo>
                    <a:pt x="168" y="624"/>
                    <a:pt x="170" y="625"/>
                    <a:pt x="172" y="626"/>
                  </a:cubicBezTo>
                  <a:cubicBezTo>
                    <a:pt x="175" y="626"/>
                    <a:pt x="178" y="626"/>
                    <a:pt x="181" y="626"/>
                  </a:cubicBezTo>
                  <a:cubicBezTo>
                    <a:pt x="183" y="626"/>
                    <a:pt x="187" y="626"/>
                    <a:pt x="189" y="626"/>
                  </a:cubicBezTo>
                  <a:cubicBezTo>
                    <a:pt x="190" y="626"/>
                    <a:pt x="194" y="625"/>
                    <a:pt x="195" y="624"/>
                  </a:cubicBezTo>
                  <a:cubicBezTo>
                    <a:pt x="196" y="623"/>
                    <a:pt x="197" y="620"/>
                    <a:pt x="198" y="619"/>
                  </a:cubicBezTo>
                  <a:cubicBezTo>
                    <a:pt x="198" y="618"/>
                    <a:pt x="198" y="617"/>
                    <a:pt x="198" y="616"/>
                  </a:cubicBezTo>
                  <a:cubicBezTo>
                    <a:pt x="198" y="615"/>
                    <a:pt x="197" y="613"/>
                    <a:pt x="197" y="613"/>
                  </a:cubicBezTo>
                  <a:cubicBezTo>
                    <a:pt x="196" y="612"/>
                    <a:pt x="196" y="612"/>
                    <a:pt x="196" y="611"/>
                  </a:cubicBezTo>
                  <a:cubicBezTo>
                    <a:pt x="196" y="610"/>
                    <a:pt x="196" y="610"/>
                    <a:pt x="197" y="610"/>
                  </a:cubicBezTo>
                  <a:cubicBezTo>
                    <a:pt x="198" y="610"/>
                    <a:pt x="202" y="610"/>
                    <a:pt x="203" y="611"/>
                  </a:cubicBezTo>
                  <a:cubicBezTo>
                    <a:pt x="205" y="611"/>
                    <a:pt x="205" y="611"/>
                    <a:pt x="206" y="610"/>
                  </a:cubicBezTo>
                  <a:cubicBezTo>
                    <a:pt x="207" y="610"/>
                    <a:pt x="208" y="610"/>
                    <a:pt x="209" y="610"/>
                  </a:cubicBezTo>
                  <a:cubicBezTo>
                    <a:pt x="209" y="610"/>
                    <a:pt x="210" y="610"/>
                    <a:pt x="210" y="610"/>
                  </a:cubicBezTo>
                  <a:cubicBezTo>
                    <a:pt x="211" y="610"/>
                    <a:pt x="211" y="609"/>
                    <a:pt x="211" y="608"/>
                  </a:cubicBezTo>
                  <a:cubicBezTo>
                    <a:pt x="212" y="608"/>
                    <a:pt x="212" y="606"/>
                    <a:pt x="212" y="605"/>
                  </a:cubicBezTo>
                  <a:cubicBezTo>
                    <a:pt x="212" y="604"/>
                    <a:pt x="212" y="602"/>
                    <a:pt x="212" y="602"/>
                  </a:cubicBezTo>
                  <a:cubicBezTo>
                    <a:pt x="212" y="601"/>
                    <a:pt x="212" y="600"/>
                    <a:pt x="212" y="598"/>
                  </a:cubicBezTo>
                  <a:cubicBezTo>
                    <a:pt x="212" y="596"/>
                    <a:pt x="212" y="594"/>
                    <a:pt x="212" y="593"/>
                  </a:cubicBezTo>
                  <a:cubicBezTo>
                    <a:pt x="212" y="592"/>
                    <a:pt x="212" y="591"/>
                    <a:pt x="212" y="589"/>
                  </a:cubicBezTo>
                  <a:cubicBezTo>
                    <a:pt x="212" y="588"/>
                    <a:pt x="212" y="585"/>
                    <a:pt x="212" y="583"/>
                  </a:cubicBezTo>
                  <a:cubicBezTo>
                    <a:pt x="212" y="580"/>
                    <a:pt x="212" y="575"/>
                    <a:pt x="213" y="572"/>
                  </a:cubicBezTo>
                  <a:cubicBezTo>
                    <a:pt x="213" y="570"/>
                    <a:pt x="213" y="569"/>
                    <a:pt x="213" y="567"/>
                  </a:cubicBezTo>
                  <a:cubicBezTo>
                    <a:pt x="212" y="566"/>
                    <a:pt x="212" y="554"/>
                    <a:pt x="211" y="553"/>
                  </a:cubicBezTo>
                  <a:cubicBezTo>
                    <a:pt x="211" y="551"/>
                    <a:pt x="210" y="542"/>
                    <a:pt x="210" y="540"/>
                  </a:cubicBezTo>
                  <a:cubicBezTo>
                    <a:pt x="210" y="539"/>
                    <a:pt x="210" y="530"/>
                    <a:pt x="209" y="528"/>
                  </a:cubicBezTo>
                  <a:cubicBezTo>
                    <a:pt x="209" y="526"/>
                    <a:pt x="209" y="521"/>
                    <a:pt x="209" y="519"/>
                  </a:cubicBezTo>
                  <a:cubicBezTo>
                    <a:pt x="209" y="518"/>
                    <a:pt x="209" y="518"/>
                    <a:pt x="209" y="517"/>
                  </a:cubicBezTo>
                  <a:cubicBezTo>
                    <a:pt x="209" y="515"/>
                    <a:pt x="208" y="514"/>
                    <a:pt x="208" y="511"/>
                  </a:cubicBezTo>
                  <a:cubicBezTo>
                    <a:pt x="208" y="509"/>
                    <a:pt x="207" y="503"/>
                    <a:pt x="207" y="500"/>
                  </a:cubicBezTo>
                  <a:cubicBezTo>
                    <a:pt x="206" y="497"/>
                    <a:pt x="205" y="485"/>
                    <a:pt x="205" y="483"/>
                  </a:cubicBezTo>
                  <a:cubicBezTo>
                    <a:pt x="205" y="480"/>
                    <a:pt x="204" y="474"/>
                    <a:pt x="204" y="472"/>
                  </a:cubicBezTo>
                  <a:cubicBezTo>
                    <a:pt x="204" y="471"/>
                    <a:pt x="204" y="468"/>
                    <a:pt x="204" y="466"/>
                  </a:cubicBezTo>
                  <a:cubicBezTo>
                    <a:pt x="204" y="465"/>
                    <a:pt x="203" y="463"/>
                    <a:pt x="203" y="462"/>
                  </a:cubicBezTo>
                  <a:cubicBezTo>
                    <a:pt x="203" y="460"/>
                    <a:pt x="203" y="457"/>
                    <a:pt x="203" y="456"/>
                  </a:cubicBezTo>
                  <a:cubicBezTo>
                    <a:pt x="203" y="454"/>
                    <a:pt x="202" y="452"/>
                    <a:pt x="202" y="451"/>
                  </a:cubicBezTo>
                  <a:cubicBezTo>
                    <a:pt x="202" y="451"/>
                    <a:pt x="202" y="449"/>
                    <a:pt x="202" y="447"/>
                  </a:cubicBezTo>
                  <a:cubicBezTo>
                    <a:pt x="202" y="446"/>
                    <a:pt x="202" y="445"/>
                    <a:pt x="202" y="443"/>
                  </a:cubicBezTo>
                  <a:cubicBezTo>
                    <a:pt x="202" y="441"/>
                    <a:pt x="201" y="436"/>
                    <a:pt x="201" y="435"/>
                  </a:cubicBezTo>
                  <a:cubicBezTo>
                    <a:pt x="201" y="434"/>
                    <a:pt x="201" y="431"/>
                    <a:pt x="201" y="429"/>
                  </a:cubicBezTo>
                  <a:cubicBezTo>
                    <a:pt x="201" y="428"/>
                    <a:pt x="201" y="419"/>
                    <a:pt x="201" y="416"/>
                  </a:cubicBezTo>
                  <a:cubicBezTo>
                    <a:pt x="201" y="414"/>
                    <a:pt x="201" y="408"/>
                    <a:pt x="201" y="406"/>
                  </a:cubicBezTo>
                  <a:cubicBezTo>
                    <a:pt x="201" y="405"/>
                    <a:pt x="201" y="401"/>
                    <a:pt x="201" y="399"/>
                  </a:cubicBezTo>
                  <a:cubicBezTo>
                    <a:pt x="202" y="397"/>
                    <a:pt x="202" y="393"/>
                    <a:pt x="202" y="389"/>
                  </a:cubicBezTo>
                  <a:cubicBezTo>
                    <a:pt x="202" y="386"/>
                    <a:pt x="202" y="376"/>
                    <a:pt x="202" y="371"/>
                  </a:cubicBezTo>
                  <a:cubicBezTo>
                    <a:pt x="202" y="366"/>
                    <a:pt x="203" y="362"/>
                    <a:pt x="203" y="356"/>
                  </a:cubicBezTo>
                  <a:cubicBezTo>
                    <a:pt x="204" y="350"/>
                    <a:pt x="205" y="348"/>
                    <a:pt x="205" y="345"/>
                  </a:cubicBezTo>
                  <a:cubicBezTo>
                    <a:pt x="206" y="342"/>
                    <a:pt x="207" y="335"/>
                    <a:pt x="208" y="330"/>
                  </a:cubicBezTo>
                  <a:cubicBezTo>
                    <a:pt x="209" y="325"/>
                    <a:pt x="210" y="318"/>
                    <a:pt x="210" y="317"/>
                  </a:cubicBezTo>
                  <a:cubicBezTo>
                    <a:pt x="210" y="315"/>
                    <a:pt x="210" y="313"/>
                    <a:pt x="210" y="312"/>
                  </a:cubicBezTo>
                  <a:cubicBezTo>
                    <a:pt x="211" y="311"/>
                    <a:pt x="211" y="310"/>
                    <a:pt x="210" y="309"/>
                  </a:cubicBezTo>
                  <a:cubicBezTo>
                    <a:pt x="210" y="307"/>
                    <a:pt x="210" y="306"/>
                    <a:pt x="210" y="305"/>
                  </a:cubicBezTo>
                  <a:cubicBezTo>
                    <a:pt x="210" y="304"/>
                    <a:pt x="210" y="304"/>
                    <a:pt x="210" y="304"/>
                  </a:cubicBezTo>
                  <a:cubicBezTo>
                    <a:pt x="211" y="304"/>
                    <a:pt x="211" y="303"/>
                    <a:pt x="211" y="301"/>
                  </a:cubicBezTo>
                  <a:cubicBezTo>
                    <a:pt x="211" y="300"/>
                    <a:pt x="211" y="298"/>
                    <a:pt x="210" y="297"/>
                  </a:cubicBezTo>
                  <a:cubicBezTo>
                    <a:pt x="210" y="296"/>
                    <a:pt x="209" y="293"/>
                    <a:pt x="209" y="292"/>
                  </a:cubicBezTo>
                  <a:cubicBezTo>
                    <a:pt x="209" y="292"/>
                    <a:pt x="208" y="290"/>
                    <a:pt x="208" y="288"/>
                  </a:cubicBezTo>
                  <a:cubicBezTo>
                    <a:pt x="208" y="286"/>
                    <a:pt x="208" y="282"/>
                    <a:pt x="207" y="279"/>
                  </a:cubicBezTo>
                  <a:cubicBezTo>
                    <a:pt x="207" y="276"/>
                    <a:pt x="206" y="275"/>
                    <a:pt x="206" y="274"/>
                  </a:cubicBezTo>
                  <a:cubicBezTo>
                    <a:pt x="206" y="273"/>
                    <a:pt x="205" y="270"/>
                    <a:pt x="205" y="269"/>
                  </a:cubicBezTo>
                  <a:cubicBezTo>
                    <a:pt x="205" y="268"/>
                    <a:pt x="204" y="265"/>
                    <a:pt x="203" y="263"/>
                  </a:cubicBezTo>
                  <a:cubicBezTo>
                    <a:pt x="202" y="261"/>
                    <a:pt x="201" y="259"/>
                    <a:pt x="201" y="258"/>
                  </a:cubicBezTo>
                  <a:cubicBezTo>
                    <a:pt x="201" y="257"/>
                    <a:pt x="201" y="254"/>
                    <a:pt x="200" y="253"/>
                  </a:cubicBezTo>
                  <a:cubicBezTo>
                    <a:pt x="200" y="251"/>
                    <a:pt x="200" y="250"/>
                    <a:pt x="200" y="249"/>
                  </a:cubicBezTo>
                  <a:cubicBezTo>
                    <a:pt x="200" y="247"/>
                    <a:pt x="200" y="246"/>
                    <a:pt x="199" y="245"/>
                  </a:cubicBezTo>
                  <a:cubicBezTo>
                    <a:pt x="199" y="244"/>
                    <a:pt x="197" y="242"/>
                    <a:pt x="196" y="241"/>
                  </a:cubicBezTo>
                  <a:cubicBezTo>
                    <a:pt x="196" y="240"/>
                    <a:pt x="194" y="238"/>
                    <a:pt x="193" y="238"/>
                  </a:cubicBezTo>
                  <a:cubicBezTo>
                    <a:pt x="193" y="237"/>
                    <a:pt x="190" y="231"/>
                    <a:pt x="190" y="231"/>
                  </a:cubicBezTo>
                  <a:cubicBezTo>
                    <a:pt x="190" y="230"/>
                    <a:pt x="189" y="230"/>
                    <a:pt x="189" y="229"/>
                  </a:cubicBezTo>
                  <a:cubicBezTo>
                    <a:pt x="188" y="228"/>
                    <a:pt x="186" y="226"/>
                    <a:pt x="185" y="225"/>
                  </a:cubicBezTo>
                  <a:cubicBezTo>
                    <a:pt x="185" y="224"/>
                    <a:pt x="184" y="223"/>
                    <a:pt x="184" y="223"/>
                  </a:cubicBezTo>
                  <a:cubicBezTo>
                    <a:pt x="184" y="222"/>
                    <a:pt x="183" y="219"/>
                    <a:pt x="182" y="219"/>
                  </a:cubicBezTo>
                  <a:cubicBezTo>
                    <a:pt x="182" y="218"/>
                    <a:pt x="182" y="217"/>
                    <a:pt x="183" y="216"/>
                  </a:cubicBezTo>
                  <a:cubicBezTo>
                    <a:pt x="184" y="214"/>
                    <a:pt x="185" y="212"/>
                    <a:pt x="186" y="211"/>
                  </a:cubicBezTo>
                  <a:cubicBezTo>
                    <a:pt x="186" y="210"/>
                    <a:pt x="186" y="210"/>
                    <a:pt x="187" y="211"/>
                  </a:cubicBezTo>
                  <a:cubicBezTo>
                    <a:pt x="188" y="212"/>
                    <a:pt x="191" y="212"/>
                    <a:pt x="192" y="212"/>
                  </a:cubicBezTo>
                  <a:cubicBezTo>
                    <a:pt x="193" y="211"/>
                    <a:pt x="198" y="209"/>
                    <a:pt x="200" y="208"/>
                  </a:cubicBezTo>
                  <a:cubicBezTo>
                    <a:pt x="204" y="205"/>
                    <a:pt x="206" y="202"/>
                    <a:pt x="207" y="200"/>
                  </a:cubicBezTo>
                  <a:cubicBezTo>
                    <a:pt x="211" y="193"/>
                    <a:pt x="212" y="186"/>
                    <a:pt x="213" y="182"/>
                  </a:cubicBezTo>
                  <a:cubicBezTo>
                    <a:pt x="214" y="178"/>
                    <a:pt x="214" y="174"/>
                    <a:pt x="214" y="172"/>
                  </a:cubicBezTo>
                  <a:cubicBezTo>
                    <a:pt x="214" y="170"/>
                    <a:pt x="213" y="164"/>
                    <a:pt x="213" y="163"/>
                  </a:cubicBezTo>
                  <a:cubicBezTo>
                    <a:pt x="213" y="162"/>
                    <a:pt x="213" y="161"/>
                    <a:pt x="213" y="16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76029" y="2419404"/>
            <a:ext cx="2682696" cy="3171926"/>
            <a:chOff x="2819400" y="3359151"/>
            <a:chExt cx="2106613" cy="2490787"/>
          </a:xfrm>
          <a:solidFill>
            <a:srgbClr val="C00000"/>
          </a:solidFill>
        </p:grpSpPr>
        <p:sp>
          <p:nvSpPr>
            <p:cNvPr id="11" name="Freeform 11"/>
            <p:cNvSpPr>
              <a:spLocks/>
            </p:cNvSpPr>
            <p:nvPr/>
          </p:nvSpPr>
          <p:spPr bwMode="auto">
            <a:xfrm>
              <a:off x="2819400" y="3359151"/>
              <a:ext cx="730250" cy="2482850"/>
            </a:xfrm>
            <a:custGeom>
              <a:avLst/>
              <a:gdLst>
                <a:gd name="T0" fmla="*/ 187 w 195"/>
                <a:gd name="T1" fmla="*/ 638 h 662"/>
                <a:gd name="T2" fmla="*/ 174 w 195"/>
                <a:gd name="T3" fmla="*/ 629 h 662"/>
                <a:gd name="T4" fmla="*/ 160 w 195"/>
                <a:gd name="T5" fmla="*/ 623 h 662"/>
                <a:gd name="T6" fmla="*/ 155 w 195"/>
                <a:gd name="T7" fmla="*/ 615 h 662"/>
                <a:gd name="T8" fmla="*/ 154 w 195"/>
                <a:gd name="T9" fmla="*/ 603 h 662"/>
                <a:gd name="T10" fmla="*/ 161 w 195"/>
                <a:gd name="T11" fmla="*/ 584 h 662"/>
                <a:gd name="T12" fmla="*/ 160 w 195"/>
                <a:gd name="T13" fmla="*/ 516 h 662"/>
                <a:gd name="T14" fmla="*/ 178 w 195"/>
                <a:gd name="T15" fmla="*/ 413 h 662"/>
                <a:gd name="T16" fmla="*/ 184 w 195"/>
                <a:gd name="T17" fmla="*/ 327 h 662"/>
                <a:gd name="T18" fmla="*/ 188 w 195"/>
                <a:gd name="T19" fmla="*/ 303 h 662"/>
                <a:gd name="T20" fmla="*/ 189 w 195"/>
                <a:gd name="T21" fmla="*/ 280 h 662"/>
                <a:gd name="T22" fmla="*/ 192 w 195"/>
                <a:gd name="T23" fmla="*/ 256 h 662"/>
                <a:gd name="T24" fmla="*/ 192 w 195"/>
                <a:gd name="T25" fmla="*/ 236 h 662"/>
                <a:gd name="T26" fmla="*/ 187 w 195"/>
                <a:gd name="T27" fmla="*/ 164 h 662"/>
                <a:gd name="T28" fmla="*/ 158 w 195"/>
                <a:gd name="T29" fmla="*/ 112 h 662"/>
                <a:gd name="T30" fmla="*/ 147 w 195"/>
                <a:gd name="T31" fmla="*/ 104 h 662"/>
                <a:gd name="T32" fmla="*/ 129 w 195"/>
                <a:gd name="T33" fmla="*/ 93 h 662"/>
                <a:gd name="T34" fmla="*/ 127 w 195"/>
                <a:gd name="T35" fmla="*/ 75 h 662"/>
                <a:gd name="T36" fmla="*/ 138 w 195"/>
                <a:gd name="T37" fmla="*/ 56 h 662"/>
                <a:gd name="T38" fmla="*/ 137 w 195"/>
                <a:gd name="T39" fmla="*/ 40 h 662"/>
                <a:gd name="T40" fmla="*/ 82 w 195"/>
                <a:gd name="T41" fmla="*/ 18 h 662"/>
                <a:gd name="T42" fmla="*/ 76 w 195"/>
                <a:gd name="T43" fmla="*/ 47 h 662"/>
                <a:gd name="T44" fmla="*/ 82 w 195"/>
                <a:gd name="T45" fmla="*/ 70 h 662"/>
                <a:gd name="T46" fmla="*/ 74 w 195"/>
                <a:gd name="T47" fmla="*/ 84 h 662"/>
                <a:gd name="T48" fmla="*/ 47 w 195"/>
                <a:gd name="T49" fmla="*/ 99 h 662"/>
                <a:gd name="T50" fmla="*/ 24 w 195"/>
                <a:gd name="T51" fmla="*/ 116 h 662"/>
                <a:gd name="T52" fmla="*/ 14 w 195"/>
                <a:gd name="T53" fmla="*/ 141 h 662"/>
                <a:gd name="T54" fmla="*/ 6 w 195"/>
                <a:gd name="T55" fmla="*/ 180 h 662"/>
                <a:gd name="T56" fmla="*/ 2 w 195"/>
                <a:gd name="T57" fmla="*/ 228 h 662"/>
                <a:gd name="T58" fmla="*/ 12 w 195"/>
                <a:gd name="T59" fmla="*/ 262 h 662"/>
                <a:gd name="T60" fmla="*/ 15 w 195"/>
                <a:gd name="T61" fmla="*/ 293 h 662"/>
                <a:gd name="T62" fmla="*/ 23 w 195"/>
                <a:gd name="T63" fmla="*/ 312 h 662"/>
                <a:gd name="T64" fmla="*/ 35 w 195"/>
                <a:gd name="T65" fmla="*/ 325 h 662"/>
                <a:gd name="T66" fmla="*/ 36 w 195"/>
                <a:gd name="T67" fmla="*/ 394 h 662"/>
                <a:gd name="T68" fmla="*/ 33 w 195"/>
                <a:gd name="T69" fmla="*/ 459 h 662"/>
                <a:gd name="T70" fmla="*/ 32 w 195"/>
                <a:gd name="T71" fmla="*/ 521 h 662"/>
                <a:gd name="T72" fmla="*/ 30 w 195"/>
                <a:gd name="T73" fmla="*/ 577 h 662"/>
                <a:gd name="T74" fmla="*/ 25 w 195"/>
                <a:gd name="T75" fmla="*/ 606 h 662"/>
                <a:gd name="T76" fmla="*/ 31 w 195"/>
                <a:gd name="T77" fmla="*/ 621 h 662"/>
                <a:gd name="T78" fmla="*/ 36 w 195"/>
                <a:gd name="T79" fmla="*/ 639 h 662"/>
                <a:gd name="T80" fmla="*/ 33 w 195"/>
                <a:gd name="T81" fmla="*/ 651 h 662"/>
                <a:gd name="T82" fmla="*/ 40 w 195"/>
                <a:gd name="T83" fmla="*/ 662 h 662"/>
                <a:gd name="T84" fmla="*/ 75 w 195"/>
                <a:gd name="T85" fmla="*/ 657 h 662"/>
                <a:gd name="T86" fmla="*/ 71 w 195"/>
                <a:gd name="T87" fmla="*/ 640 h 662"/>
                <a:gd name="T88" fmla="*/ 70 w 195"/>
                <a:gd name="T89" fmla="*/ 629 h 662"/>
                <a:gd name="T90" fmla="*/ 76 w 195"/>
                <a:gd name="T91" fmla="*/ 618 h 662"/>
                <a:gd name="T92" fmla="*/ 82 w 195"/>
                <a:gd name="T93" fmla="*/ 561 h 662"/>
                <a:gd name="T94" fmla="*/ 89 w 195"/>
                <a:gd name="T95" fmla="*/ 492 h 662"/>
                <a:gd name="T96" fmla="*/ 97 w 195"/>
                <a:gd name="T97" fmla="*/ 452 h 662"/>
                <a:gd name="T98" fmla="*/ 101 w 195"/>
                <a:gd name="T99" fmla="*/ 436 h 662"/>
                <a:gd name="T100" fmla="*/ 103 w 195"/>
                <a:gd name="T101" fmla="*/ 467 h 662"/>
                <a:gd name="T102" fmla="*/ 105 w 195"/>
                <a:gd name="T103" fmla="*/ 492 h 662"/>
                <a:gd name="T104" fmla="*/ 106 w 195"/>
                <a:gd name="T105" fmla="*/ 533 h 662"/>
                <a:gd name="T106" fmla="*/ 106 w 195"/>
                <a:gd name="T107" fmla="*/ 564 h 662"/>
                <a:gd name="T108" fmla="*/ 105 w 195"/>
                <a:gd name="T109" fmla="*/ 601 h 662"/>
                <a:gd name="T110" fmla="*/ 107 w 195"/>
                <a:gd name="T111" fmla="*/ 620 h 662"/>
                <a:gd name="T112" fmla="*/ 105 w 195"/>
                <a:gd name="T113" fmla="*/ 633 h 662"/>
                <a:gd name="T114" fmla="*/ 126 w 195"/>
                <a:gd name="T115" fmla="*/ 642 h 662"/>
                <a:gd name="T116" fmla="*/ 139 w 195"/>
                <a:gd name="T117" fmla="*/ 646 h 662"/>
                <a:gd name="T118" fmla="*/ 188 w 195"/>
                <a:gd name="T119" fmla="*/ 643 h 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95" h="662">
                  <a:moveTo>
                    <a:pt x="188" y="643"/>
                  </a:moveTo>
                  <a:cubicBezTo>
                    <a:pt x="188" y="643"/>
                    <a:pt x="189" y="642"/>
                    <a:pt x="189" y="642"/>
                  </a:cubicBezTo>
                  <a:cubicBezTo>
                    <a:pt x="189" y="641"/>
                    <a:pt x="189" y="640"/>
                    <a:pt x="189" y="639"/>
                  </a:cubicBezTo>
                  <a:cubicBezTo>
                    <a:pt x="189" y="638"/>
                    <a:pt x="188" y="639"/>
                    <a:pt x="187" y="639"/>
                  </a:cubicBezTo>
                  <a:cubicBezTo>
                    <a:pt x="187" y="638"/>
                    <a:pt x="187" y="639"/>
                    <a:pt x="187" y="638"/>
                  </a:cubicBezTo>
                  <a:cubicBezTo>
                    <a:pt x="187" y="638"/>
                    <a:pt x="186" y="638"/>
                    <a:pt x="186" y="638"/>
                  </a:cubicBezTo>
                  <a:cubicBezTo>
                    <a:pt x="185" y="638"/>
                    <a:pt x="185" y="638"/>
                    <a:pt x="185" y="637"/>
                  </a:cubicBezTo>
                  <a:cubicBezTo>
                    <a:pt x="185" y="636"/>
                    <a:pt x="185" y="634"/>
                    <a:pt x="184" y="633"/>
                  </a:cubicBezTo>
                  <a:cubicBezTo>
                    <a:pt x="182" y="631"/>
                    <a:pt x="181" y="631"/>
                    <a:pt x="179" y="630"/>
                  </a:cubicBezTo>
                  <a:cubicBezTo>
                    <a:pt x="177" y="630"/>
                    <a:pt x="175" y="629"/>
                    <a:pt x="174" y="629"/>
                  </a:cubicBezTo>
                  <a:cubicBezTo>
                    <a:pt x="173" y="629"/>
                    <a:pt x="173" y="629"/>
                    <a:pt x="171" y="628"/>
                  </a:cubicBezTo>
                  <a:cubicBezTo>
                    <a:pt x="169" y="627"/>
                    <a:pt x="169" y="627"/>
                    <a:pt x="168" y="627"/>
                  </a:cubicBezTo>
                  <a:cubicBezTo>
                    <a:pt x="166" y="627"/>
                    <a:pt x="165" y="627"/>
                    <a:pt x="164" y="627"/>
                  </a:cubicBezTo>
                  <a:cubicBezTo>
                    <a:pt x="163" y="626"/>
                    <a:pt x="161" y="625"/>
                    <a:pt x="161" y="624"/>
                  </a:cubicBezTo>
                  <a:cubicBezTo>
                    <a:pt x="160" y="624"/>
                    <a:pt x="160" y="624"/>
                    <a:pt x="160" y="623"/>
                  </a:cubicBezTo>
                  <a:cubicBezTo>
                    <a:pt x="159" y="622"/>
                    <a:pt x="158" y="621"/>
                    <a:pt x="158" y="620"/>
                  </a:cubicBezTo>
                  <a:cubicBezTo>
                    <a:pt x="157" y="620"/>
                    <a:pt x="158" y="620"/>
                    <a:pt x="158" y="620"/>
                  </a:cubicBezTo>
                  <a:cubicBezTo>
                    <a:pt x="159" y="620"/>
                    <a:pt x="159" y="619"/>
                    <a:pt x="159" y="619"/>
                  </a:cubicBezTo>
                  <a:cubicBezTo>
                    <a:pt x="159" y="619"/>
                    <a:pt x="158" y="618"/>
                    <a:pt x="157" y="617"/>
                  </a:cubicBezTo>
                  <a:cubicBezTo>
                    <a:pt x="156" y="616"/>
                    <a:pt x="155" y="615"/>
                    <a:pt x="155" y="615"/>
                  </a:cubicBezTo>
                  <a:cubicBezTo>
                    <a:pt x="155" y="615"/>
                    <a:pt x="155" y="615"/>
                    <a:pt x="155" y="614"/>
                  </a:cubicBezTo>
                  <a:cubicBezTo>
                    <a:pt x="155" y="613"/>
                    <a:pt x="156" y="612"/>
                    <a:pt x="155" y="610"/>
                  </a:cubicBezTo>
                  <a:cubicBezTo>
                    <a:pt x="155" y="608"/>
                    <a:pt x="155" y="606"/>
                    <a:pt x="155" y="605"/>
                  </a:cubicBezTo>
                  <a:cubicBezTo>
                    <a:pt x="155" y="604"/>
                    <a:pt x="155" y="604"/>
                    <a:pt x="155" y="604"/>
                  </a:cubicBezTo>
                  <a:cubicBezTo>
                    <a:pt x="154" y="604"/>
                    <a:pt x="154" y="604"/>
                    <a:pt x="154" y="603"/>
                  </a:cubicBezTo>
                  <a:cubicBezTo>
                    <a:pt x="154" y="602"/>
                    <a:pt x="155" y="601"/>
                    <a:pt x="155" y="600"/>
                  </a:cubicBezTo>
                  <a:cubicBezTo>
                    <a:pt x="154" y="600"/>
                    <a:pt x="154" y="599"/>
                    <a:pt x="155" y="599"/>
                  </a:cubicBezTo>
                  <a:cubicBezTo>
                    <a:pt x="155" y="598"/>
                    <a:pt x="155" y="597"/>
                    <a:pt x="156" y="596"/>
                  </a:cubicBezTo>
                  <a:cubicBezTo>
                    <a:pt x="156" y="595"/>
                    <a:pt x="157" y="593"/>
                    <a:pt x="158" y="592"/>
                  </a:cubicBezTo>
                  <a:cubicBezTo>
                    <a:pt x="159" y="591"/>
                    <a:pt x="160" y="587"/>
                    <a:pt x="161" y="584"/>
                  </a:cubicBezTo>
                  <a:cubicBezTo>
                    <a:pt x="162" y="580"/>
                    <a:pt x="161" y="575"/>
                    <a:pt x="161" y="572"/>
                  </a:cubicBezTo>
                  <a:cubicBezTo>
                    <a:pt x="161" y="568"/>
                    <a:pt x="160" y="562"/>
                    <a:pt x="160" y="558"/>
                  </a:cubicBezTo>
                  <a:cubicBezTo>
                    <a:pt x="161" y="554"/>
                    <a:pt x="160" y="551"/>
                    <a:pt x="160" y="548"/>
                  </a:cubicBezTo>
                  <a:cubicBezTo>
                    <a:pt x="160" y="545"/>
                    <a:pt x="160" y="532"/>
                    <a:pt x="160" y="530"/>
                  </a:cubicBezTo>
                  <a:cubicBezTo>
                    <a:pt x="160" y="527"/>
                    <a:pt x="160" y="519"/>
                    <a:pt x="160" y="516"/>
                  </a:cubicBezTo>
                  <a:cubicBezTo>
                    <a:pt x="160" y="512"/>
                    <a:pt x="160" y="510"/>
                    <a:pt x="160" y="509"/>
                  </a:cubicBezTo>
                  <a:cubicBezTo>
                    <a:pt x="160" y="508"/>
                    <a:pt x="163" y="500"/>
                    <a:pt x="164" y="497"/>
                  </a:cubicBezTo>
                  <a:cubicBezTo>
                    <a:pt x="166" y="490"/>
                    <a:pt x="169" y="477"/>
                    <a:pt x="169" y="473"/>
                  </a:cubicBezTo>
                  <a:cubicBezTo>
                    <a:pt x="172" y="463"/>
                    <a:pt x="174" y="444"/>
                    <a:pt x="175" y="440"/>
                  </a:cubicBezTo>
                  <a:cubicBezTo>
                    <a:pt x="176" y="431"/>
                    <a:pt x="178" y="415"/>
                    <a:pt x="178" y="413"/>
                  </a:cubicBezTo>
                  <a:cubicBezTo>
                    <a:pt x="178" y="410"/>
                    <a:pt x="179" y="396"/>
                    <a:pt x="179" y="395"/>
                  </a:cubicBezTo>
                  <a:cubicBezTo>
                    <a:pt x="179" y="393"/>
                    <a:pt x="180" y="373"/>
                    <a:pt x="180" y="368"/>
                  </a:cubicBezTo>
                  <a:cubicBezTo>
                    <a:pt x="180" y="359"/>
                    <a:pt x="181" y="351"/>
                    <a:pt x="182" y="348"/>
                  </a:cubicBezTo>
                  <a:cubicBezTo>
                    <a:pt x="182" y="345"/>
                    <a:pt x="183" y="340"/>
                    <a:pt x="183" y="338"/>
                  </a:cubicBezTo>
                  <a:cubicBezTo>
                    <a:pt x="183" y="334"/>
                    <a:pt x="184" y="328"/>
                    <a:pt x="184" y="327"/>
                  </a:cubicBezTo>
                  <a:cubicBezTo>
                    <a:pt x="184" y="326"/>
                    <a:pt x="184" y="326"/>
                    <a:pt x="184" y="326"/>
                  </a:cubicBezTo>
                  <a:cubicBezTo>
                    <a:pt x="185" y="326"/>
                    <a:pt x="185" y="325"/>
                    <a:pt x="186" y="325"/>
                  </a:cubicBezTo>
                  <a:cubicBezTo>
                    <a:pt x="186" y="325"/>
                    <a:pt x="187" y="324"/>
                    <a:pt x="187" y="324"/>
                  </a:cubicBezTo>
                  <a:cubicBezTo>
                    <a:pt x="187" y="323"/>
                    <a:pt x="187" y="321"/>
                    <a:pt x="187" y="318"/>
                  </a:cubicBezTo>
                  <a:cubicBezTo>
                    <a:pt x="188" y="315"/>
                    <a:pt x="188" y="304"/>
                    <a:pt x="188" y="303"/>
                  </a:cubicBezTo>
                  <a:cubicBezTo>
                    <a:pt x="188" y="302"/>
                    <a:pt x="188" y="300"/>
                    <a:pt x="189" y="300"/>
                  </a:cubicBezTo>
                  <a:cubicBezTo>
                    <a:pt x="189" y="299"/>
                    <a:pt x="189" y="299"/>
                    <a:pt x="190" y="297"/>
                  </a:cubicBezTo>
                  <a:cubicBezTo>
                    <a:pt x="191" y="296"/>
                    <a:pt x="191" y="294"/>
                    <a:pt x="191" y="293"/>
                  </a:cubicBezTo>
                  <a:cubicBezTo>
                    <a:pt x="192" y="291"/>
                    <a:pt x="191" y="290"/>
                    <a:pt x="190" y="287"/>
                  </a:cubicBezTo>
                  <a:cubicBezTo>
                    <a:pt x="189" y="285"/>
                    <a:pt x="189" y="283"/>
                    <a:pt x="189" y="280"/>
                  </a:cubicBezTo>
                  <a:cubicBezTo>
                    <a:pt x="189" y="276"/>
                    <a:pt x="190" y="275"/>
                    <a:pt x="190" y="274"/>
                  </a:cubicBezTo>
                  <a:cubicBezTo>
                    <a:pt x="190" y="273"/>
                    <a:pt x="191" y="272"/>
                    <a:pt x="191" y="271"/>
                  </a:cubicBezTo>
                  <a:cubicBezTo>
                    <a:pt x="193" y="268"/>
                    <a:pt x="194" y="265"/>
                    <a:pt x="194" y="262"/>
                  </a:cubicBezTo>
                  <a:cubicBezTo>
                    <a:pt x="195" y="260"/>
                    <a:pt x="195" y="259"/>
                    <a:pt x="195" y="259"/>
                  </a:cubicBezTo>
                  <a:cubicBezTo>
                    <a:pt x="194" y="258"/>
                    <a:pt x="193" y="257"/>
                    <a:pt x="192" y="256"/>
                  </a:cubicBezTo>
                  <a:cubicBezTo>
                    <a:pt x="191" y="254"/>
                    <a:pt x="191" y="254"/>
                    <a:pt x="191" y="253"/>
                  </a:cubicBezTo>
                  <a:cubicBezTo>
                    <a:pt x="190" y="253"/>
                    <a:pt x="191" y="253"/>
                    <a:pt x="191" y="252"/>
                  </a:cubicBezTo>
                  <a:cubicBezTo>
                    <a:pt x="191" y="251"/>
                    <a:pt x="191" y="249"/>
                    <a:pt x="191" y="246"/>
                  </a:cubicBezTo>
                  <a:cubicBezTo>
                    <a:pt x="191" y="244"/>
                    <a:pt x="191" y="243"/>
                    <a:pt x="192" y="241"/>
                  </a:cubicBezTo>
                  <a:cubicBezTo>
                    <a:pt x="192" y="240"/>
                    <a:pt x="192" y="237"/>
                    <a:pt x="192" y="236"/>
                  </a:cubicBezTo>
                  <a:cubicBezTo>
                    <a:pt x="192" y="234"/>
                    <a:pt x="193" y="227"/>
                    <a:pt x="193" y="226"/>
                  </a:cubicBezTo>
                  <a:cubicBezTo>
                    <a:pt x="193" y="224"/>
                    <a:pt x="192" y="216"/>
                    <a:pt x="192" y="214"/>
                  </a:cubicBezTo>
                  <a:cubicBezTo>
                    <a:pt x="192" y="213"/>
                    <a:pt x="191" y="209"/>
                    <a:pt x="191" y="207"/>
                  </a:cubicBezTo>
                  <a:cubicBezTo>
                    <a:pt x="191" y="204"/>
                    <a:pt x="190" y="190"/>
                    <a:pt x="189" y="185"/>
                  </a:cubicBezTo>
                  <a:cubicBezTo>
                    <a:pt x="189" y="180"/>
                    <a:pt x="188" y="170"/>
                    <a:pt x="187" y="164"/>
                  </a:cubicBezTo>
                  <a:cubicBezTo>
                    <a:pt x="187" y="158"/>
                    <a:pt x="184" y="149"/>
                    <a:pt x="183" y="145"/>
                  </a:cubicBezTo>
                  <a:cubicBezTo>
                    <a:pt x="181" y="138"/>
                    <a:pt x="178" y="134"/>
                    <a:pt x="177" y="131"/>
                  </a:cubicBezTo>
                  <a:cubicBezTo>
                    <a:pt x="173" y="125"/>
                    <a:pt x="171" y="123"/>
                    <a:pt x="170" y="121"/>
                  </a:cubicBezTo>
                  <a:cubicBezTo>
                    <a:pt x="168" y="119"/>
                    <a:pt x="165" y="116"/>
                    <a:pt x="164" y="115"/>
                  </a:cubicBezTo>
                  <a:cubicBezTo>
                    <a:pt x="162" y="115"/>
                    <a:pt x="159" y="112"/>
                    <a:pt x="158" y="112"/>
                  </a:cubicBezTo>
                  <a:cubicBezTo>
                    <a:pt x="157" y="111"/>
                    <a:pt x="155" y="110"/>
                    <a:pt x="154" y="109"/>
                  </a:cubicBezTo>
                  <a:cubicBezTo>
                    <a:pt x="153" y="109"/>
                    <a:pt x="154" y="109"/>
                    <a:pt x="153" y="108"/>
                  </a:cubicBezTo>
                  <a:cubicBezTo>
                    <a:pt x="152" y="108"/>
                    <a:pt x="151" y="107"/>
                    <a:pt x="151" y="107"/>
                  </a:cubicBezTo>
                  <a:cubicBezTo>
                    <a:pt x="150" y="106"/>
                    <a:pt x="150" y="106"/>
                    <a:pt x="149" y="105"/>
                  </a:cubicBezTo>
                  <a:cubicBezTo>
                    <a:pt x="148" y="105"/>
                    <a:pt x="148" y="104"/>
                    <a:pt x="147" y="104"/>
                  </a:cubicBezTo>
                  <a:cubicBezTo>
                    <a:pt x="146" y="103"/>
                    <a:pt x="145" y="103"/>
                    <a:pt x="144" y="102"/>
                  </a:cubicBezTo>
                  <a:cubicBezTo>
                    <a:pt x="143" y="101"/>
                    <a:pt x="139" y="99"/>
                    <a:pt x="138" y="98"/>
                  </a:cubicBezTo>
                  <a:cubicBezTo>
                    <a:pt x="137" y="98"/>
                    <a:pt x="136" y="97"/>
                    <a:pt x="136" y="97"/>
                  </a:cubicBezTo>
                  <a:cubicBezTo>
                    <a:pt x="135" y="96"/>
                    <a:pt x="134" y="95"/>
                    <a:pt x="133" y="95"/>
                  </a:cubicBezTo>
                  <a:cubicBezTo>
                    <a:pt x="132" y="94"/>
                    <a:pt x="129" y="93"/>
                    <a:pt x="129" y="93"/>
                  </a:cubicBezTo>
                  <a:cubicBezTo>
                    <a:pt x="129" y="92"/>
                    <a:pt x="128" y="92"/>
                    <a:pt x="128" y="91"/>
                  </a:cubicBezTo>
                  <a:cubicBezTo>
                    <a:pt x="128" y="91"/>
                    <a:pt x="127" y="85"/>
                    <a:pt x="126" y="83"/>
                  </a:cubicBezTo>
                  <a:cubicBezTo>
                    <a:pt x="126" y="81"/>
                    <a:pt x="126" y="82"/>
                    <a:pt x="126" y="81"/>
                  </a:cubicBezTo>
                  <a:cubicBezTo>
                    <a:pt x="126" y="80"/>
                    <a:pt x="126" y="80"/>
                    <a:pt x="126" y="79"/>
                  </a:cubicBezTo>
                  <a:cubicBezTo>
                    <a:pt x="126" y="78"/>
                    <a:pt x="126" y="76"/>
                    <a:pt x="127" y="75"/>
                  </a:cubicBezTo>
                  <a:cubicBezTo>
                    <a:pt x="127" y="75"/>
                    <a:pt x="129" y="73"/>
                    <a:pt x="129" y="72"/>
                  </a:cubicBezTo>
                  <a:cubicBezTo>
                    <a:pt x="130" y="71"/>
                    <a:pt x="131" y="65"/>
                    <a:pt x="132" y="64"/>
                  </a:cubicBezTo>
                  <a:cubicBezTo>
                    <a:pt x="132" y="62"/>
                    <a:pt x="132" y="62"/>
                    <a:pt x="132" y="62"/>
                  </a:cubicBezTo>
                  <a:cubicBezTo>
                    <a:pt x="133" y="62"/>
                    <a:pt x="135" y="61"/>
                    <a:pt x="135" y="60"/>
                  </a:cubicBezTo>
                  <a:cubicBezTo>
                    <a:pt x="136" y="59"/>
                    <a:pt x="137" y="58"/>
                    <a:pt x="138" y="56"/>
                  </a:cubicBezTo>
                  <a:cubicBezTo>
                    <a:pt x="139" y="54"/>
                    <a:pt x="139" y="51"/>
                    <a:pt x="140" y="50"/>
                  </a:cubicBezTo>
                  <a:cubicBezTo>
                    <a:pt x="140" y="48"/>
                    <a:pt x="141" y="47"/>
                    <a:pt x="141" y="46"/>
                  </a:cubicBezTo>
                  <a:cubicBezTo>
                    <a:pt x="140" y="46"/>
                    <a:pt x="140" y="44"/>
                    <a:pt x="140" y="43"/>
                  </a:cubicBezTo>
                  <a:cubicBezTo>
                    <a:pt x="140" y="42"/>
                    <a:pt x="140" y="40"/>
                    <a:pt x="138" y="41"/>
                  </a:cubicBezTo>
                  <a:cubicBezTo>
                    <a:pt x="136" y="41"/>
                    <a:pt x="137" y="41"/>
                    <a:pt x="137" y="40"/>
                  </a:cubicBezTo>
                  <a:cubicBezTo>
                    <a:pt x="137" y="39"/>
                    <a:pt x="137" y="34"/>
                    <a:pt x="138" y="29"/>
                  </a:cubicBezTo>
                  <a:cubicBezTo>
                    <a:pt x="138" y="24"/>
                    <a:pt x="137" y="16"/>
                    <a:pt x="134" y="15"/>
                  </a:cubicBezTo>
                  <a:cubicBezTo>
                    <a:pt x="131" y="13"/>
                    <a:pt x="120" y="0"/>
                    <a:pt x="111" y="1"/>
                  </a:cubicBezTo>
                  <a:cubicBezTo>
                    <a:pt x="96" y="1"/>
                    <a:pt x="88" y="9"/>
                    <a:pt x="85" y="11"/>
                  </a:cubicBezTo>
                  <a:cubicBezTo>
                    <a:pt x="81" y="13"/>
                    <a:pt x="81" y="16"/>
                    <a:pt x="82" y="18"/>
                  </a:cubicBezTo>
                  <a:cubicBezTo>
                    <a:pt x="82" y="19"/>
                    <a:pt x="82" y="20"/>
                    <a:pt x="81" y="22"/>
                  </a:cubicBezTo>
                  <a:cubicBezTo>
                    <a:pt x="79" y="25"/>
                    <a:pt x="80" y="32"/>
                    <a:pt x="80" y="34"/>
                  </a:cubicBezTo>
                  <a:cubicBezTo>
                    <a:pt x="80" y="35"/>
                    <a:pt x="80" y="35"/>
                    <a:pt x="79" y="35"/>
                  </a:cubicBezTo>
                  <a:cubicBezTo>
                    <a:pt x="78" y="35"/>
                    <a:pt x="77" y="36"/>
                    <a:pt x="76" y="38"/>
                  </a:cubicBezTo>
                  <a:cubicBezTo>
                    <a:pt x="76" y="40"/>
                    <a:pt x="76" y="44"/>
                    <a:pt x="76" y="47"/>
                  </a:cubicBezTo>
                  <a:cubicBezTo>
                    <a:pt x="76" y="50"/>
                    <a:pt x="77" y="53"/>
                    <a:pt x="78" y="55"/>
                  </a:cubicBezTo>
                  <a:cubicBezTo>
                    <a:pt x="80" y="56"/>
                    <a:pt x="80" y="57"/>
                    <a:pt x="81" y="57"/>
                  </a:cubicBezTo>
                  <a:cubicBezTo>
                    <a:pt x="82" y="58"/>
                    <a:pt x="82" y="58"/>
                    <a:pt x="82" y="59"/>
                  </a:cubicBezTo>
                  <a:cubicBezTo>
                    <a:pt x="82" y="59"/>
                    <a:pt x="82" y="60"/>
                    <a:pt x="82" y="62"/>
                  </a:cubicBezTo>
                  <a:cubicBezTo>
                    <a:pt x="82" y="64"/>
                    <a:pt x="82" y="69"/>
                    <a:pt x="82" y="70"/>
                  </a:cubicBezTo>
                  <a:cubicBezTo>
                    <a:pt x="82" y="71"/>
                    <a:pt x="81" y="71"/>
                    <a:pt x="81" y="72"/>
                  </a:cubicBezTo>
                  <a:cubicBezTo>
                    <a:pt x="81" y="72"/>
                    <a:pt x="80" y="72"/>
                    <a:pt x="80" y="73"/>
                  </a:cubicBezTo>
                  <a:cubicBezTo>
                    <a:pt x="79" y="74"/>
                    <a:pt x="77" y="79"/>
                    <a:pt x="77" y="79"/>
                  </a:cubicBezTo>
                  <a:cubicBezTo>
                    <a:pt x="76" y="80"/>
                    <a:pt x="76" y="81"/>
                    <a:pt x="75" y="82"/>
                  </a:cubicBezTo>
                  <a:cubicBezTo>
                    <a:pt x="74" y="83"/>
                    <a:pt x="74" y="84"/>
                    <a:pt x="74" y="84"/>
                  </a:cubicBezTo>
                  <a:cubicBezTo>
                    <a:pt x="74" y="85"/>
                    <a:pt x="73" y="85"/>
                    <a:pt x="73" y="85"/>
                  </a:cubicBezTo>
                  <a:cubicBezTo>
                    <a:pt x="72" y="85"/>
                    <a:pt x="72" y="85"/>
                    <a:pt x="71" y="86"/>
                  </a:cubicBezTo>
                  <a:cubicBezTo>
                    <a:pt x="69" y="86"/>
                    <a:pt x="65" y="88"/>
                    <a:pt x="62" y="90"/>
                  </a:cubicBezTo>
                  <a:cubicBezTo>
                    <a:pt x="59" y="91"/>
                    <a:pt x="55" y="93"/>
                    <a:pt x="54" y="94"/>
                  </a:cubicBezTo>
                  <a:cubicBezTo>
                    <a:pt x="53" y="94"/>
                    <a:pt x="49" y="97"/>
                    <a:pt x="47" y="99"/>
                  </a:cubicBezTo>
                  <a:cubicBezTo>
                    <a:pt x="44" y="101"/>
                    <a:pt x="39" y="105"/>
                    <a:pt x="38" y="105"/>
                  </a:cubicBezTo>
                  <a:cubicBezTo>
                    <a:pt x="37" y="106"/>
                    <a:pt x="35" y="107"/>
                    <a:pt x="34" y="108"/>
                  </a:cubicBezTo>
                  <a:cubicBezTo>
                    <a:pt x="32" y="109"/>
                    <a:pt x="28" y="113"/>
                    <a:pt x="27" y="113"/>
                  </a:cubicBezTo>
                  <a:cubicBezTo>
                    <a:pt x="27" y="114"/>
                    <a:pt x="26" y="114"/>
                    <a:pt x="26" y="115"/>
                  </a:cubicBezTo>
                  <a:cubicBezTo>
                    <a:pt x="25" y="115"/>
                    <a:pt x="25" y="116"/>
                    <a:pt x="24" y="116"/>
                  </a:cubicBezTo>
                  <a:cubicBezTo>
                    <a:pt x="24" y="116"/>
                    <a:pt x="21" y="119"/>
                    <a:pt x="20" y="120"/>
                  </a:cubicBezTo>
                  <a:cubicBezTo>
                    <a:pt x="19" y="121"/>
                    <a:pt x="17" y="125"/>
                    <a:pt x="16" y="127"/>
                  </a:cubicBezTo>
                  <a:cubicBezTo>
                    <a:pt x="15" y="129"/>
                    <a:pt x="15" y="130"/>
                    <a:pt x="14" y="132"/>
                  </a:cubicBezTo>
                  <a:cubicBezTo>
                    <a:pt x="14" y="134"/>
                    <a:pt x="14" y="137"/>
                    <a:pt x="14" y="138"/>
                  </a:cubicBezTo>
                  <a:cubicBezTo>
                    <a:pt x="14" y="139"/>
                    <a:pt x="14" y="140"/>
                    <a:pt x="14" y="141"/>
                  </a:cubicBezTo>
                  <a:cubicBezTo>
                    <a:pt x="14" y="142"/>
                    <a:pt x="15" y="142"/>
                    <a:pt x="14" y="143"/>
                  </a:cubicBezTo>
                  <a:cubicBezTo>
                    <a:pt x="14" y="143"/>
                    <a:pt x="14" y="146"/>
                    <a:pt x="13" y="148"/>
                  </a:cubicBezTo>
                  <a:cubicBezTo>
                    <a:pt x="13" y="150"/>
                    <a:pt x="11" y="159"/>
                    <a:pt x="10" y="161"/>
                  </a:cubicBezTo>
                  <a:cubicBezTo>
                    <a:pt x="10" y="164"/>
                    <a:pt x="8" y="172"/>
                    <a:pt x="7" y="174"/>
                  </a:cubicBezTo>
                  <a:cubicBezTo>
                    <a:pt x="7" y="175"/>
                    <a:pt x="6" y="178"/>
                    <a:pt x="6" y="180"/>
                  </a:cubicBezTo>
                  <a:cubicBezTo>
                    <a:pt x="6" y="182"/>
                    <a:pt x="5" y="188"/>
                    <a:pt x="5" y="189"/>
                  </a:cubicBezTo>
                  <a:cubicBezTo>
                    <a:pt x="5" y="191"/>
                    <a:pt x="4" y="197"/>
                    <a:pt x="3" y="200"/>
                  </a:cubicBezTo>
                  <a:cubicBezTo>
                    <a:pt x="3" y="203"/>
                    <a:pt x="2" y="210"/>
                    <a:pt x="2" y="213"/>
                  </a:cubicBezTo>
                  <a:cubicBezTo>
                    <a:pt x="1" y="216"/>
                    <a:pt x="2" y="217"/>
                    <a:pt x="1" y="219"/>
                  </a:cubicBezTo>
                  <a:cubicBezTo>
                    <a:pt x="0" y="221"/>
                    <a:pt x="1" y="225"/>
                    <a:pt x="2" y="228"/>
                  </a:cubicBezTo>
                  <a:cubicBezTo>
                    <a:pt x="2" y="232"/>
                    <a:pt x="3" y="235"/>
                    <a:pt x="4" y="238"/>
                  </a:cubicBezTo>
                  <a:cubicBezTo>
                    <a:pt x="5" y="240"/>
                    <a:pt x="8" y="243"/>
                    <a:pt x="8" y="244"/>
                  </a:cubicBezTo>
                  <a:cubicBezTo>
                    <a:pt x="8" y="244"/>
                    <a:pt x="9" y="245"/>
                    <a:pt x="9" y="248"/>
                  </a:cubicBezTo>
                  <a:cubicBezTo>
                    <a:pt x="10" y="250"/>
                    <a:pt x="12" y="258"/>
                    <a:pt x="12" y="259"/>
                  </a:cubicBezTo>
                  <a:cubicBezTo>
                    <a:pt x="12" y="260"/>
                    <a:pt x="12" y="260"/>
                    <a:pt x="12" y="262"/>
                  </a:cubicBezTo>
                  <a:cubicBezTo>
                    <a:pt x="11" y="265"/>
                    <a:pt x="11" y="266"/>
                    <a:pt x="11" y="268"/>
                  </a:cubicBezTo>
                  <a:cubicBezTo>
                    <a:pt x="11" y="269"/>
                    <a:pt x="10" y="269"/>
                    <a:pt x="10" y="270"/>
                  </a:cubicBezTo>
                  <a:cubicBezTo>
                    <a:pt x="10" y="270"/>
                    <a:pt x="11" y="275"/>
                    <a:pt x="11" y="277"/>
                  </a:cubicBezTo>
                  <a:cubicBezTo>
                    <a:pt x="12" y="280"/>
                    <a:pt x="12" y="282"/>
                    <a:pt x="13" y="285"/>
                  </a:cubicBezTo>
                  <a:cubicBezTo>
                    <a:pt x="13" y="288"/>
                    <a:pt x="14" y="291"/>
                    <a:pt x="15" y="293"/>
                  </a:cubicBezTo>
                  <a:cubicBezTo>
                    <a:pt x="15" y="295"/>
                    <a:pt x="16" y="295"/>
                    <a:pt x="16" y="299"/>
                  </a:cubicBezTo>
                  <a:cubicBezTo>
                    <a:pt x="16" y="302"/>
                    <a:pt x="17" y="305"/>
                    <a:pt x="18" y="306"/>
                  </a:cubicBezTo>
                  <a:cubicBezTo>
                    <a:pt x="18" y="307"/>
                    <a:pt x="18" y="309"/>
                    <a:pt x="18" y="310"/>
                  </a:cubicBezTo>
                  <a:cubicBezTo>
                    <a:pt x="18" y="310"/>
                    <a:pt x="19" y="311"/>
                    <a:pt x="20" y="311"/>
                  </a:cubicBezTo>
                  <a:cubicBezTo>
                    <a:pt x="21" y="312"/>
                    <a:pt x="22" y="312"/>
                    <a:pt x="23" y="312"/>
                  </a:cubicBezTo>
                  <a:cubicBezTo>
                    <a:pt x="24" y="312"/>
                    <a:pt x="26" y="312"/>
                    <a:pt x="28" y="312"/>
                  </a:cubicBezTo>
                  <a:cubicBezTo>
                    <a:pt x="29" y="312"/>
                    <a:pt x="30" y="312"/>
                    <a:pt x="30" y="312"/>
                  </a:cubicBezTo>
                  <a:cubicBezTo>
                    <a:pt x="31" y="311"/>
                    <a:pt x="31" y="311"/>
                    <a:pt x="31" y="312"/>
                  </a:cubicBezTo>
                  <a:cubicBezTo>
                    <a:pt x="32" y="312"/>
                    <a:pt x="32" y="313"/>
                    <a:pt x="32" y="316"/>
                  </a:cubicBezTo>
                  <a:cubicBezTo>
                    <a:pt x="33" y="319"/>
                    <a:pt x="34" y="323"/>
                    <a:pt x="35" y="325"/>
                  </a:cubicBezTo>
                  <a:cubicBezTo>
                    <a:pt x="35" y="327"/>
                    <a:pt x="36" y="330"/>
                    <a:pt x="36" y="331"/>
                  </a:cubicBezTo>
                  <a:cubicBezTo>
                    <a:pt x="36" y="332"/>
                    <a:pt x="36" y="336"/>
                    <a:pt x="36" y="340"/>
                  </a:cubicBezTo>
                  <a:cubicBezTo>
                    <a:pt x="36" y="345"/>
                    <a:pt x="36" y="353"/>
                    <a:pt x="36" y="358"/>
                  </a:cubicBezTo>
                  <a:cubicBezTo>
                    <a:pt x="36" y="362"/>
                    <a:pt x="37" y="372"/>
                    <a:pt x="37" y="376"/>
                  </a:cubicBezTo>
                  <a:cubicBezTo>
                    <a:pt x="37" y="381"/>
                    <a:pt x="36" y="391"/>
                    <a:pt x="36" y="394"/>
                  </a:cubicBezTo>
                  <a:cubicBezTo>
                    <a:pt x="36" y="396"/>
                    <a:pt x="35" y="402"/>
                    <a:pt x="35" y="405"/>
                  </a:cubicBezTo>
                  <a:cubicBezTo>
                    <a:pt x="34" y="408"/>
                    <a:pt x="34" y="411"/>
                    <a:pt x="34" y="416"/>
                  </a:cubicBezTo>
                  <a:cubicBezTo>
                    <a:pt x="34" y="420"/>
                    <a:pt x="34" y="430"/>
                    <a:pt x="34" y="433"/>
                  </a:cubicBezTo>
                  <a:cubicBezTo>
                    <a:pt x="33" y="436"/>
                    <a:pt x="33" y="443"/>
                    <a:pt x="33" y="446"/>
                  </a:cubicBezTo>
                  <a:cubicBezTo>
                    <a:pt x="33" y="448"/>
                    <a:pt x="33" y="456"/>
                    <a:pt x="33" y="459"/>
                  </a:cubicBezTo>
                  <a:cubicBezTo>
                    <a:pt x="33" y="462"/>
                    <a:pt x="33" y="468"/>
                    <a:pt x="33" y="471"/>
                  </a:cubicBezTo>
                  <a:cubicBezTo>
                    <a:pt x="33" y="474"/>
                    <a:pt x="33" y="476"/>
                    <a:pt x="33" y="478"/>
                  </a:cubicBezTo>
                  <a:cubicBezTo>
                    <a:pt x="34" y="480"/>
                    <a:pt x="34" y="484"/>
                    <a:pt x="33" y="487"/>
                  </a:cubicBezTo>
                  <a:cubicBezTo>
                    <a:pt x="33" y="491"/>
                    <a:pt x="33" y="503"/>
                    <a:pt x="33" y="506"/>
                  </a:cubicBezTo>
                  <a:cubicBezTo>
                    <a:pt x="33" y="510"/>
                    <a:pt x="33" y="517"/>
                    <a:pt x="32" y="521"/>
                  </a:cubicBezTo>
                  <a:cubicBezTo>
                    <a:pt x="32" y="524"/>
                    <a:pt x="32" y="531"/>
                    <a:pt x="32" y="534"/>
                  </a:cubicBezTo>
                  <a:cubicBezTo>
                    <a:pt x="31" y="536"/>
                    <a:pt x="31" y="542"/>
                    <a:pt x="31" y="545"/>
                  </a:cubicBezTo>
                  <a:cubicBezTo>
                    <a:pt x="30" y="548"/>
                    <a:pt x="31" y="556"/>
                    <a:pt x="31" y="558"/>
                  </a:cubicBezTo>
                  <a:cubicBezTo>
                    <a:pt x="31" y="560"/>
                    <a:pt x="30" y="568"/>
                    <a:pt x="30" y="570"/>
                  </a:cubicBezTo>
                  <a:cubicBezTo>
                    <a:pt x="30" y="572"/>
                    <a:pt x="30" y="575"/>
                    <a:pt x="30" y="577"/>
                  </a:cubicBezTo>
                  <a:cubicBezTo>
                    <a:pt x="30" y="579"/>
                    <a:pt x="30" y="580"/>
                    <a:pt x="30" y="581"/>
                  </a:cubicBezTo>
                  <a:cubicBezTo>
                    <a:pt x="29" y="582"/>
                    <a:pt x="29" y="582"/>
                    <a:pt x="29" y="584"/>
                  </a:cubicBezTo>
                  <a:cubicBezTo>
                    <a:pt x="29" y="587"/>
                    <a:pt x="28" y="588"/>
                    <a:pt x="28" y="590"/>
                  </a:cubicBezTo>
                  <a:cubicBezTo>
                    <a:pt x="28" y="592"/>
                    <a:pt x="26" y="598"/>
                    <a:pt x="26" y="600"/>
                  </a:cubicBezTo>
                  <a:cubicBezTo>
                    <a:pt x="25" y="602"/>
                    <a:pt x="25" y="604"/>
                    <a:pt x="25" y="606"/>
                  </a:cubicBezTo>
                  <a:cubicBezTo>
                    <a:pt x="25" y="609"/>
                    <a:pt x="28" y="611"/>
                    <a:pt x="28" y="611"/>
                  </a:cubicBezTo>
                  <a:cubicBezTo>
                    <a:pt x="29" y="612"/>
                    <a:pt x="29" y="612"/>
                    <a:pt x="29" y="613"/>
                  </a:cubicBezTo>
                  <a:cubicBezTo>
                    <a:pt x="30" y="614"/>
                    <a:pt x="30" y="615"/>
                    <a:pt x="31" y="616"/>
                  </a:cubicBezTo>
                  <a:cubicBezTo>
                    <a:pt x="32" y="617"/>
                    <a:pt x="31" y="617"/>
                    <a:pt x="31" y="618"/>
                  </a:cubicBezTo>
                  <a:cubicBezTo>
                    <a:pt x="31" y="618"/>
                    <a:pt x="31" y="619"/>
                    <a:pt x="31" y="621"/>
                  </a:cubicBezTo>
                  <a:cubicBezTo>
                    <a:pt x="32" y="624"/>
                    <a:pt x="33" y="626"/>
                    <a:pt x="33" y="628"/>
                  </a:cubicBezTo>
                  <a:cubicBezTo>
                    <a:pt x="34" y="629"/>
                    <a:pt x="34" y="629"/>
                    <a:pt x="35" y="629"/>
                  </a:cubicBezTo>
                  <a:cubicBezTo>
                    <a:pt x="36" y="629"/>
                    <a:pt x="36" y="629"/>
                    <a:pt x="36" y="630"/>
                  </a:cubicBezTo>
                  <a:cubicBezTo>
                    <a:pt x="36" y="631"/>
                    <a:pt x="36" y="636"/>
                    <a:pt x="35" y="637"/>
                  </a:cubicBezTo>
                  <a:cubicBezTo>
                    <a:pt x="35" y="638"/>
                    <a:pt x="36" y="639"/>
                    <a:pt x="36" y="639"/>
                  </a:cubicBezTo>
                  <a:cubicBezTo>
                    <a:pt x="36" y="639"/>
                    <a:pt x="36" y="640"/>
                    <a:pt x="36" y="640"/>
                  </a:cubicBezTo>
                  <a:cubicBezTo>
                    <a:pt x="35" y="640"/>
                    <a:pt x="35" y="642"/>
                    <a:pt x="34" y="644"/>
                  </a:cubicBezTo>
                  <a:cubicBezTo>
                    <a:pt x="34" y="645"/>
                    <a:pt x="34" y="646"/>
                    <a:pt x="33" y="647"/>
                  </a:cubicBezTo>
                  <a:cubicBezTo>
                    <a:pt x="32" y="648"/>
                    <a:pt x="33" y="649"/>
                    <a:pt x="33" y="650"/>
                  </a:cubicBezTo>
                  <a:cubicBezTo>
                    <a:pt x="33" y="651"/>
                    <a:pt x="33" y="651"/>
                    <a:pt x="33" y="651"/>
                  </a:cubicBezTo>
                  <a:cubicBezTo>
                    <a:pt x="32" y="652"/>
                    <a:pt x="32" y="652"/>
                    <a:pt x="32" y="653"/>
                  </a:cubicBezTo>
                  <a:cubicBezTo>
                    <a:pt x="32" y="653"/>
                    <a:pt x="32" y="653"/>
                    <a:pt x="32" y="655"/>
                  </a:cubicBezTo>
                  <a:cubicBezTo>
                    <a:pt x="32" y="656"/>
                    <a:pt x="32" y="657"/>
                    <a:pt x="33" y="658"/>
                  </a:cubicBezTo>
                  <a:cubicBezTo>
                    <a:pt x="34" y="660"/>
                    <a:pt x="36" y="661"/>
                    <a:pt x="36" y="662"/>
                  </a:cubicBezTo>
                  <a:cubicBezTo>
                    <a:pt x="37" y="662"/>
                    <a:pt x="38" y="662"/>
                    <a:pt x="40" y="662"/>
                  </a:cubicBezTo>
                  <a:cubicBezTo>
                    <a:pt x="41" y="662"/>
                    <a:pt x="44" y="662"/>
                    <a:pt x="46" y="662"/>
                  </a:cubicBezTo>
                  <a:cubicBezTo>
                    <a:pt x="49" y="662"/>
                    <a:pt x="59" y="661"/>
                    <a:pt x="61" y="660"/>
                  </a:cubicBezTo>
                  <a:cubicBezTo>
                    <a:pt x="63" y="660"/>
                    <a:pt x="66" y="659"/>
                    <a:pt x="68" y="659"/>
                  </a:cubicBezTo>
                  <a:cubicBezTo>
                    <a:pt x="70" y="659"/>
                    <a:pt x="72" y="659"/>
                    <a:pt x="74" y="658"/>
                  </a:cubicBezTo>
                  <a:cubicBezTo>
                    <a:pt x="75" y="658"/>
                    <a:pt x="75" y="658"/>
                    <a:pt x="75" y="657"/>
                  </a:cubicBezTo>
                  <a:cubicBezTo>
                    <a:pt x="76" y="656"/>
                    <a:pt x="76" y="655"/>
                    <a:pt x="76" y="654"/>
                  </a:cubicBezTo>
                  <a:cubicBezTo>
                    <a:pt x="76" y="653"/>
                    <a:pt x="75" y="652"/>
                    <a:pt x="75" y="651"/>
                  </a:cubicBezTo>
                  <a:cubicBezTo>
                    <a:pt x="75" y="651"/>
                    <a:pt x="74" y="650"/>
                    <a:pt x="73" y="650"/>
                  </a:cubicBezTo>
                  <a:cubicBezTo>
                    <a:pt x="73" y="649"/>
                    <a:pt x="73" y="649"/>
                    <a:pt x="73" y="647"/>
                  </a:cubicBezTo>
                  <a:cubicBezTo>
                    <a:pt x="73" y="644"/>
                    <a:pt x="73" y="643"/>
                    <a:pt x="71" y="640"/>
                  </a:cubicBezTo>
                  <a:cubicBezTo>
                    <a:pt x="70" y="637"/>
                    <a:pt x="69" y="637"/>
                    <a:pt x="69" y="636"/>
                  </a:cubicBezTo>
                  <a:cubicBezTo>
                    <a:pt x="69" y="636"/>
                    <a:pt x="69" y="635"/>
                    <a:pt x="69" y="633"/>
                  </a:cubicBezTo>
                  <a:cubicBezTo>
                    <a:pt x="69" y="632"/>
                    <a:pt x="68" y="630"/>
                    <a:pt x="68" y="630"/>
                  </a:cubicBezTo>
                  <a:cubicBezTo>
                    <a:pt x="68" y="629"/>
                    <a:pt x="69" y="629"/>
                    <a:pt x="69" y="629"/>
                  </a:cubicBezTo>
                  <a:cubicBezTo>
                    <a:pt x="70" y="630"/>
                    <a:pt x="70" y="630"/>
                    <a:pt x="70" y="629"/>
                  </a:cubicBezTo>
                  <a:cubicBezTo>
                    <a:pt x="71" y="629"/>
                    <a:pt x="71" y="628"/>
                    <a:pt x="72" y="627"/>
                  </a:cubicBezTo>
                  <a:cubicBezTo>
                    <a:pt x="72" y="627"/>
                    <a:pt x="73" y="625"/>
                    <a:pt x="73" y="624"/>
                  </a:cubicBezTo>
                  <a:cubicBezTo>
                    <a:pt x="74" y="623"/>
                    <a:pt x="75" y="621"/>
                    <a:pt x="75" y="621"/>
                  </a:cubicBezTo>
                  <a:cubicBezTo>
                    <a:pt x="75" y="620"/>
                    <a:pt x="75" y="620"/>
                    <a:pt x="75" y="620"/>
                  </a:cubicBezTo>
                  <a:cubicBezTo>
                    <a:pt x="75" y="619"/>
                    <a:pt x="75" y="619"/>
                    <a:pt x="76" y="618"/>
                  </a:cubicBezTo>
                  <a:cubicBezTo>
                    <a:pt x="77" y="615"/>
                    <a:pt x="78" y="613"/>
                    <a:pt x="79" y="611"/>
                  </a:cubicBezTo>
                  <a:cubicBezTo>
                    <a:pt x="79" y="609"/>
                    <a:pt x="80" y="607"/>
                    <a:pt x="80" y="605"/>
                  </a:cubicBezTo>
                  <a:cubicBezTo>
                    <a:pt x="81" y="602"/>
                    <a:pt x="81" y="600"/>
                    <a:pt x="81" y="596"/>
                  </a:cubicBezTo>
                  <a:cubicBezTo>
                    <a:pt x="81" y="592"/>
                    <a:pt x="81" y="582"/>
                    <a:pt x="81" y="579"/>
                  </a:cubicBezTo>
                  <a:cubicBezTo>
                    <a:pt x="81" y="572"/>
                    <a:pt x="82" y="565"/>
                    <a:pt x="82" y="561"/>
                  </a:cubicBezTo>
                  <a:cubicBezTo>
                    <a:pt x="83" y="558"/>
                    <a:pt x="84" y="545"/>
                    <a:pt x="84" y="542"/>
                  </a:cubicBezTo>
                  <a:cubicBezTo>
                    <a:pt x="85" y="540"/>
                    <a:pt x="85" y="532"/>
                    <a:pt x="85" y="529"/>
                  </a:cubicBezTo>
                  <a:cubicBezTo>
                    <a:pt x="85" y="526"/>
                    <a:pt x="86" y="521"/>
                    <a:pt x="86" y="519"/>
                  </a:cubicBezTo>
                  <a:cubicBezTo>
                    <a:pt x="86" y="517"/>
                    <a:pt x="88" y="509"/>
                    <a:pt x="88" y="507"/>
                  </a:cubicBezTo>
                  <a:cubicBezTo>
                    <a:pt x="88" y="505"/>
                    <a:pt x="89" y="495"/>
                    <a:pt x="89" y="492"/>
                  </a:cubicBezTo>
                  <a:cubicBezTo>
                    <a:pt x="90" y="490"/>
                    <a:pt x="91" y="481"/>
                    <a:pt x="91" y="479"/>
                  </a:cubicBezTo>
                  <a:cubicBezTo>
                    <a:pt x="92" y="476"/>
                    <a:pt x="93" y="468"/>
                    <a:pt x="93" y="466"/>
                  </a:cubicBezTo>
                  <a:cubicBezTo>
                    <a:pt x="93" y="464"/>
                    <a:pt x="93" y="465"/>
                    <a:pt x="94" y="462"/>
                  </a:cubicBezTo>
                  <a:cubicBezTo>
                    <a:pt x="95" y="459"/>
                    <a:pt x="96" y="456"/>
                    <a:pt x="96" y="455"/>
                  </a:cubicBezTo>
                  <a:cubicBezTo>
                    <a:pt x="96" y="454"/>
                    <a:pt x="97" y="453"/>
                    <a:pt x="97" y="452"/>
                  </a:cubicBezTo>
                  <a:cubicBezTo>
                    <a:pt x="97" y="451"/>
                    <a:pt x="98" y="450"/>
                    <a:pt x="98" y="448"/>
                  </a:cubicBezTo>
                  <a:cubicBezTo>
                    <a:pt x="98" y="447"/>
                    <a:pt x="99" y="445"/>
                    <a:pt x="99" y="444"/>
                  </a:cubicBezTo>
                  <a:cubicBezTo>
                    <a:pt x="99" y="443"/>
                    <a:pt x="99" y="442"/>
                    <a:pt x="99" y="442"/>
                  </a:cubicBezTo>
                  <a:cubicBezTo>
                    <a:pt x="100" y="441"/>
                    <a:pt x="100" y="440"/>
                    <a:pt x="100" y="440"/>
                  </a:cubicBezTo>
                  <a:cubicBezTo>
                    <a:pt x="100" y="439"/>
                    <a:pt x="100" y="437"/>
                    <a:pt x="101" y="436"/>
                  </a:cubicBezTo>
                  <a:cubicBezTo>
                    <a:pt x="101" y="436"/>
                    <a:pt x="101" y="436"/>
                    <a:pt x="101" y="437"/>
                  </a:cubicBezTo>
                  <a:cubicBezTo>
                    <a:pt x="101" y="439"/>
                    <a:pt x="101" y="441"/>
                    <a:pt x="102" y="444"/>
                  </a:cubicBezTo>
                  <a:cubicBezTo>
                    <a:pt x="102" y="447"/>
                    <a:pt x="103" y="452"/>
                    <a:pt x="103" y="454"/>
                  </a:cubicBezTo>
                  <a:cubicBezTo>
                    <a:pt x="103" y="456"/>
                    <a:pt x="103" y="457"/>
                    <a:pt x="103" y="459"/>
                  </a:cubicBezTo>
                  <a:cubicBezTo>
                    <a:pt x="103" y="461"/>
                    <a:pt x="103" y="464"/>
                    <a:pt x="103" y="467"/>
                  </a:cubicBezTo>
                  <a:cubicBezTo>
                    <a:pt x="103" y="470"/>
                    <a:pt x="103" y="472"/>
                    <a:pt x="103" y="474"/>
                  </a:cubicBezTo>
                  <a:cubicBezTo>
                    <a:pt x="103" y="475"/>
                    <a:pt x="104" y="478"/>
                    <a:pt x="105" y="480"/>
                  </a:cubicBezTo>
                  <a:cubicBezTo>
                    <a:pt x="105" y="481"/>
                    <a:pt x="105" y="482"/>
                    <a:pt x="105" y="483"/>
                  </a:cubicBezTo>
                  <a:cubicBezTo>
                    <a:pt x="105" y="484"/>
                    <a:pt x="105" y="485"/>
                    <a:pt x="105" y="487"/>
                  </a:cubicBezTo>
                  <a:cubicBezTo>
                    <a:pt x="105" y="488"/>
                    <a:pt x="105" y="490"/>
                    <a:pt x="105" y="492"/>
                  </a:cubicBezTo>
                  <a:cubicBezTo>
                    <a:pt x="105" y="493"/>
                    <a:pt x="105" y="495"/>
                    <a:pt x="105" y="496"/>
                  </a:cubicBezTo>
                  <a:cubicBezTo>
                    <a:pt x="105" y="498"/>
                    <a:pt x="105" y="499"/>
                    <a:pt x="105" y="501"/>
                  </a:cubicBezTo>
                  <a:cubicBezTo>
                    <a:pt x="105" y="504"/>
                    <a:pt x="105" y="509"/>
                    <a:pt x="105" y="512"/>
                  </a:cubicBezTo>
                  <a:cubicBezTo>
                    <a:pt x="105" y="516"/>
                    <a:pt x="105" y="522"/>
                    <a:pt x="105" y="524"/>
                  </a:cubicBezTo>
                  <a:cubicBezTo>
                    <a:pt x="105" y="527"/>
                    <a:pt x="106" y="530"/>
                    <a:pt x="106" y="533"/>
                  </a:cubicBezTo>
                  <a:cubicBezTo>
                    <a:pt x="106" y="536"/>
                    <a:pt x="106" y="538"/>
                    <a:pt x="106" y="539"/>
                  </a:cubicBezTo>
                  <a:cubicBezTo>
                    <a:pt x="106" y="540"/>
                    <a:pt x="106" y="543"/>
                    <a:pt x="106" y="545"/>
                  </a:cubicBezTo>
                  <a:cubicBezTo>
                    <a:pt x="106" y="547"/>
                    <a:pt x="106" y="549"/>
                    <a:pt x="106" y="550"/>
                  </a:cubicBezTo>
                  <a:cubicBezTo>
                    <a:pt x="106" y="552"/>
                    <a:pt x="107" y="552"/>
                    <a:pt x="107" y="553"/>
                  </a:cubicBezTo>
                  <a:cubicBezTo>
                    <a:pt x="107" y="554"/>
                    <a:pt x="106" y="561"/>
                    <a:pt x="106" y="564"/>
                  </a:cubicBezTo>
                  <a:cubicBezTo>
                    <a:pt x="106" y="567"/>
                    <a:pt x="106" y="569"/>
                    <a:pt x="107" y="570"/>
                  </a:cubicBezTo>
                  <a:cubicBezTo>
                    <a:pt x="107" y="571"/>
                    <a:pt x="107" y="571"/>
                    <a:pt x="106" y="573"/>
                  </a:cubicBezTo>
                  <a:cubicBezTo>
                    <a:pt x="106" y="575"/>
                    <a:pt x="106" y="578"/>
                    <a:pt x="106" y="581"/>
                  </a:cubicBezTo>
                  <a:cubicBezTo>
                    <a:pt x="106" y="584"/>
                    <a:pt x="105" y="591"/>
                    <a:pt x="105" y="593"/>
                  </a:cubicBezTo>
                  <a:cubicBezTo>
                    <a:pt x="105" y="595"/>
                    <a:pt x="105" y="599"/>
                    <a:pt x="105" y="601"/>
                  </a:cubicBezTo>
                  <a:cubicBezTo>
                    <a:pt x="105" y="604"/>
                    <a:pt x="106" y="606"/>
                    <a:pt x="106" y="607"/>
                  </a:cubicBezTo>
                  <a:cubicBezTo>
                    <a:pt x="105" y="608"/>
                    <a:pt x="105" y="608"/>
                    <a:pt x="105" y="609"/>
                  </a:cubicBezTo>
                  <a:cubicBezTo>
                    <a:pt x="105" y="610"/>
                    <a:pt x="105" y="614"/>
                    <a:pt x="105" y="616"/>
                  </a:cubicBezTo>
                  <a:cubicBezTo>
                    <a:pt x="105" y="618"/>
                    <a:pt x="105" y="619"/>
                    <a:pt x="106" y="619"/>
                  </a:cubicBezTo>
                  <a:cubicBezTo>
                    <a:pt x="107" y="619"/>
                    <a:pt x="107" y="619"/>
                    <a:pt x="107" y="620"/>
                  </a:cubicBezTo>
                  <a:cubicBezTo>
                    <a:pt x="107" y="621"/>
                    <a:pt x="107" y="622"/>
                    <a:pt x="107" y="623"/>
                  </a:cubicBezTo>
                  <a:cubicBezTo>
                    <a:pt x="108" y="623"/>
                    <a:pt x="107" y="623"/>
                    <a:pt x="107" y="623"/>
                  </a:cubicBezTo>
                  <a:cubicBezTo>
                    <a:pt x="107" y="623"/>
                    <a:pt x="106" y="624"/>
                    <a:pt x="105" y="624"/>
                  </a:cubicBezTo>
                  <a:cubicBezTo>
                    <a:pt x="105" y="625"/>
                    <a:pt x="105" y="626"/>
                    <a:pt x="105" y="627"/>
                  </a:cubicBezTo>
                  <a:cubicBezTo>
                    <a:pt x="105" y="629"/>
                    <a:pt x="105" y="632"/>
                    <a:pt x="105" y="633"/>
                  </a:cubicBezTo>
                  <a:cubicBezTo>
                    <a:pt x="104" y="634"/>
                    <a:pt x="104" y="635"/>
                    <a:pt x="104" y="636"/>
                  </a:cubicBezTo>
                  <a:cubicBezTo>
                    <a:pt x="105" y="637"/>
                    <a:pt x="107" y="638"/>
                    <a:pt x="109" y="639"/>
                  </a:cubicBezTo>
                  <a:cubicBezTo>
                    <a:pt x="111" y="640"/>
                    <a:pt x="114" y="641"/>
                    <a:pt x="116" y="641"/>
                  </a:cubicBezTo>
                  <a:cubicBezTo>
                    <a:pt x="118" y="641"/>
                    <a:pt x="122" y="642"/>
                    <a:pt x="124" y="642"/>
                  </a:cubicBezTo>
                  <a:cubicBezTo>
                    <a:pt x="126" y="642"/>
                    <a:pt x="125" y="642"/>
                    <a:pt x="126" y="642"/>
                  </a:cubicBezTo>
                  <a:cubicBezTo>
                    <a:pt x="127" y="642"/>
                    <a:pt x="129" y="641"/>
                    <a:pt x="131" y="641"/>
                  </a:cubicBezTo>
                  <a:cubicBezTo>
                    <a:pt x="132" y="640"/>
                    <a:pt x="134" y="641"/>
                    <a:pt x="135" y="641"/>
                  </a:cubicBezTo>
                  <a:cubicBezTo>
                    <a:pt x="136" y="642"/>
                    <a:pt x="136" y="643"/>
                    <a:pt x="137" y="644"/>
                  </a:cubicBezTo>
                  <a:cubicBezTo>
                    <a:pt x="137" y="645"/>
                    <a:pt x="137" y="645"/>
                    <a:pt x="138" y="646"/>
                  </a:cubicBezTo>
                  <a:cubicBezTo>
                    <a:pt x="138" y="646"/>
                    <a:pt x="139" y="646"/>
                    <a:pt x="139" y="646"/>
                  </a:cubicBezTo>
                  <a:cubicBezTo>
                    <a:pt x="140" y="646"/>
                    <a:pt x="143" y="647"/>
                    <a:pt x="145" y="647"/>
                  </a:cubicBezTo>
                  <a:cubicBezTo>
                    <a:pt x="147" y="647"/>
                    <a:pt x="156" y="648"/>
                    <a:pt x="159" y="647"/>
                  </a:cubicBezTo>
                  <a:cubicBezTo>
                    <a:pt x="162" y="647"/>
                    <a:pt x="169" y="647"/>
                    <a:pt x="172" y="646"/>
                  </a:cubicBezTo>
                  <a:cubicBezTo>
                    <a:pt x="175" y="645"/>
                    <a:pt x="180" y="644"/>
                    <a:pt x="181" y="644"/>
                  </a:cubicBezTo>
                  <a:cubicBezTo>
                    <a:pt x="183" y="644"/>
                    <a:pt x="187" y="643"/>
                    <a:pt x="188" y="6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2"/>
            <p:cNvSpPr>
              <a:spLocks noEditPoints="1"/>
            </p:cNvSpPr>
            <p:nvPr/>
          </p:nvSpPr>
          <p:spPr bwMode="auto">
            <a:xfrm>
              <a:off x="4308475" y="3505201"/>
              <a:ext cx="617538" cy="2322513"/>
            </a:xfrm>
            <a:custGeom>
              <a:avLst/>
              <a:gdLst>
                <a:gd name="T0" fmla="*/ 163 w 165"/>
                <a:gd name="T1" fmla="*/ 159 h 619"/>
                <a:gd name="T2" fmla="*/ 160 w 165"/>
                <a:gd name="T3" fmla="*/ 118 h 619"/>
                <a:gd name="T4" fmla="*/ 147 w 165"/>
                <a:gd name="T5" fmla="*/ 103 h 619"/>
                <a:gd name="T6" fmla="*/ 103 w 165"/>
                <a:gd name="T7" fmla="*/ 8 h 619"/>
                <a:gd name="T8" fmla="*/ 51 w 165"/>
                <a:gd name="T9" fmla="*/ 44 h 619"/>
                <a:gd name="T10" fmla="*/ 56 w 165"/>
                <a:gd name="T11" fmla="*/ 97 h 619"/>
                <a:gd name="T12" fmla="*/ 37 w 165"/>
                <a:gd name="T13" fmla="*/ 111 h 619"/>
                <a:gd name="T14" fmla="*/ 26 w 165"/>
                <a:gd name="T15" fmla="*/ 144 h 619"/>
                <a:gd name="T16" fmla="*/ 13 w 165"/>
                <a:gd name="T17" fmla="*/ 213 h 619"/>
                <a:gd name="T18" fmla="*/ 10 w 165"/>
                <a:gd name="T19" fmla="*/ 261 h 619"/>
                <a:gd name="T20" fmla="*/ 3 w 165"/>
                <a:gd name="T21" fmla="*/ 320 h 619"/>
                <a:gd name="T22" fmla="*/ 4 w 165"/>
                <a:gd name="T23" fmla="*/ 345 h 619"/>
                <a:gd name="T24" fmla="*/ 18 w 165"/>
                <a:gd name="T25" fmla="*/ 356 h 619"/>
                <a:gd name="T26" fmla="*/ 23 w 165"/>
                <a:gd name="T27" fmla="*/ 351 h 619"/>
                <a:gd name="T28" fmla="*/ 12 w 165"/>
                <a:gd name="T29" fmla="*/ 342 h 619"/>
                <a:gd name="T30" fmla="*/ 11 w 165"/>
                <a:gd name="T31" fmla="*/ 328 h 619"/>
                <a:gd name="T32" fmla="*/ 15 w 165"/>
                <a:gd name="T33" fmla="*/ 337 h 619"/>
                <a:gd name="T34" fmla="*/ 21 w 165"/>
                <a:gd name="T35" fmla="*/ 327 h 619"/>
                <a:gd name="T36" fmla="*/ 18 w 165"/>
                <a:gd name="T37" fmla="*/ 298 h 619"/>
                <a:gd name="T38" fmla="*/ 24 w 165"/>
                <a:gd name="T39" fmla="*/ 316 h 619"/>
                <a:gd name="T40" fmla="*/ 25 w 165"/>
                <a:gd name="T41" fmla="*/ 369 h 619"/>
                <a:gd name="T42" fmla="*/ 17 w 165"/>
                <a:gd name="T43" fmla="*/ 413 h 619"/>
                <a:gd name="T44" fmla="*/ 33 w 165"/>
                <a:gd name="T45" fmla="*/ 419 h 619"/>
                <a:gd name="T46" fmla="*/ 44 w 165"/>
                <a:gd name="T47" fmla="*/ 451 h 619"/>
                <a:gd name="T48" fmla="*/ 49 w 165"/>
                <a:gd name="T49" fmla="*/ 533 h 619"/>
                <a:gd name="T50" fmla="*/ 45 w 165"/>
                <a:gd name="T51" fmla="*/ 573 h 619"/>
                <a:gd name="T52" fmla="*/ 48 w 165"/>
                <a:gd name="T53" fmla="*/ 595 h 619"/>
                <a:gd name="T54" fmla="*/ 48 w 165"/>
                <a:gd name="T55" fmla="*/ 603 h 619"/>
                <a:gd name="T56" fmla="*/ 59 w 165"/>
                <a:gd name="T57" fmla="*/ 618 h 619"/>
                <a:gd name="T58" fmla="*/ 79 w 165"/>
                <a:gd name="T59" fmla="*/ 600 h 619"/>
                <a:gd name="T60" fmla="*/ 102 w 165"/>
                <a:gd name="T61" fmla="*/ 574 h 619"/>
                <a:gd name="T62" fmla="*/ 109 w 165"/>
                <a:gd name="T63" fmla="*/ 597 h 619"/>
                <a:gd name="T64" fmla="*/ 115 w 165"/>
                <a:gd name="T65" fmla="*/ 568 h 619"/>
                <a:gd name="T66" fmla="*/ 108 w 165"/>
                <a:gd name="T67" fmla="*/ 544 h 619"/>
                <a:gd name="T68" fmla="*/ 102 w 165"/>
                <a:gd name="T69" fmla="*/ 479 h 619"/>
                <a:gd name="T70" fmla="*/ 108 w 165"/>
                <a:gd name="T71" fmla="*/ 429 h 619"/>
                <a:gd name="T72" fmla="*/ 118 w 165"/>
                <a:gd name="T73" fmla="*/ 421 h 619"/>
                <a:gd name="T74" fmla="*/ 110 w 165"/>
                <a:gd name="T75" fmla="*/ 360 h 619"/>
                <a:gd name="T76" fmla="*/ 118 w 165"/>
                <a:gd name="T77" fmla="*/ 352 h 619"/>
                <a:gd name="T78" fmla="*/ 128 w 165"/>
                <a:gd name="T79" fmla="*/ 344 h 619"/>
                <a:gd name="T80" fmla="*/ 134 w 165"/>
                <a:gd name="T81" fmla="*/ 310 h 619"/>
                <a:gd name="T82" fmla="*/ 140 w 165"/>
                <a:gd name="T83" fmla="*/ 297 h 619"/>
                <a:gd name="T84" fmla="*/ 148 w 165"/>
                <a:gd name="T85" fmla="*/ 268 h 619"/>
                <a:gd name="T86" fmla="*/ 157 w 165"/>
                <a:gd name="T87" fmla="*/ 251 h 619"/>
                <a:gd name="T88" fmla="*/ 159 w 165"/>
                <a:gd name="T89" fmla="*/ 236 h 619"/>
                <a:gd name="T90" fmla="*/ 75 w 165"/>
                <a:gd name="T91" fmla="*/ 567 h 619"/>
                <a:gd name="T92" fmla="*/ 68 w 165"/>
                <a:gd name="T93" fmla="*/ 562 h 619"/>
                <a:gd name="T94" fmla="*/ 74 w 165"/>
                <a:gd name="T95" fmla="*/ 500 h 619"/>
                <a:gd name="T96" fmla="*/ 128 w 165"/>
                <a:gd name="T97" fmla="*/ 234 h 619"/>
                <a:gd name="T98" fmla="*/ 123 w 165"/>
                <a:gd name="T99" fmla="*/ 241 h 619"/>
                <a:gd name="T100" fmla="*/ 117 w 165"/>
                <a:gd name="T101" fmla="*/ 221 h 619"/>
                <a:gd name="T102" fmla="*/ 128 w 165"/>
                <a:gd name="T103" fmla="*/ 209 h 619"/>
                <a:gd name="T104" fmla="*/ 129 w 165"/>
                <a:gd name="T105" fmla="*/ 201 h 619"/>
                <a:gd name="T106" fmla="*/ 130 w 165"/>
                <a:gd name="T107" fmla="*/ 225 h 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65" h="619">
                  <a:moveTo>
                    <a:pt x="163" y="213"/>
                  </a:moveTo>
                  <a:cubicBezTo>
                    <a:pt x="163" y="212"/>
                    <a:pt x="161" y="208"/>
                    <a:pt x="161" y="207"/>
                  </a:cubicBezTo>
                  <a:cubicBezTo>
                    <a:pt x="160" y="207"/>
                    <a:pt x="160" y="206"/>
                    <a:pt x="160" y="205"/>
                  </a:cubicBezTo>
                  <a:cubicBezTo>
                    <a:pt x="161" y="205"/>
                    <a:pt x="162" y="192"/>
                    <a:pt x="162" y="189"/>
                  </a:cubicBezTo>
                  <a:cubicBezTo>
                    <a:pt x="162" y="185"/>
                    <a:pt x="163" y="174"/>
                    <a:pt x="163" y="169"/>
                  </a:cubicBezTo>
                  <a:cubicBezTo>
                    <a:pt x="163" y="164"/>
                    <a:pt x="163" y="160"/>
                    <a:pt x="163" y="159"/>
                  </a:cubicBezTo>
                  <a:cubicBezTo>
                    <a:pt x="163" y="158"/>
                    <a:pt x="163" y="157"/>
                    <a:pt x="163" y="155"/>
                  </a:cubicBezTo>
                  <a:cubicBezTo>
                    <a:pt x="163" y="152"/>
                    <a:pt x="162" y="144"/>
                    <a:pt x="162" y="141"/>
                  </a:cubicBezTo>
                  <a:cubicBezTo>
                    <a:pt x="161" y="138"/>
                    <a:pt x="160" y="133"/>
                    <a:pt x="160" y="132"/>
                  </a:cubicBezTo>
                  <a:cubicBezTo>
                    <a:pt x="160" y="131"/>
                    <a:pt x="160" y="131"/>
                    <a:pt x="160" y="130"/>
                  </a:cubicBezTo>
                  <a:cubicBezTo>
                    <a:pt x="160" y="128"/>
                    <a:pt x="160" y="127"/>
                    <a:pt x="160" y="126"/>
                  </a:cubicBezTo>
                  <a:cubicBezTo>
                    <a:pt x="160" y="124"/>
                    <a:pt x="161" y="119"/>
                    <a:pt x="160" y="118"/>
                  </a:cubicBezTo>
                  <a:cubicBezTo>
                    <a:pt x="160" y="117"/>
                    <a:pt x="160" y="116"/>
                    <a:pt x="159" y="115"/>
                  </a:cubicBezTo>
                  <a:cubicBezTo>
                    <a:pt x="159" y="113"/>
                    <a:pt x="158" y="111"/>
                    <a:pt x="157" y="110"/>
                  </a:cubicBezTo>
                  <a:cubicBezTo>
                    <a:pt x="157" y="108"/>
                    <a:pt x="155" y="107"/>
                    <a:pt x="155" y="107"/>
                  </a:cubicBezTo>
                  <a:cubicBezTo>
                    <a:pt x="154" y="106"/>
                    <a:pt x="152" y="106"/>
                    <a:pt x="151" y="106"/>
                  </a:cubicBezTo>
                  <a:cubicBezTo>
                    <a:pt x="151" y="105"/>
                    <a:pt x="150" y="105"/>
                    <a:pt x="150" y="105"/>
                  </a:cubicBezTo>
                  <a:cubicBezTo>
                    <a:pt x="150" y="104"/>
                    <a:pt x="148" y="104"/>
                    <a:pt x="147" y="103"/>
                  </a:cubicBezTo>
                  <a:cubicBezTo>
                    <a:pt x="146" y="103"/>
                    <a:pt x="144" y="101"/>
                    <a:pt x="143" y="101"/>
                  </a:cubicBezTo>
                  <a:cubicBezTo>
                    <a:pt x="142" y="100"/>
                    <a:pt x="139" y="98"/>
                    <a:pt x="138" y="98"/>
                  </a:cubicBezTo>
                  <a:cubicBezTo>
                    <a:pt x="137" y="97"/>
                    <a:pt x="137" y="97"/>
                    <a:pt x="135" y="93"/>
                  </a:cubicBezTo>
                  <a:cubicBezTo>
                    <a:pt x="134" y="90"/>
                    <a:pt x="129" y="77"/>
                    <a:pt x="128" y="73"/>
                  </a:cubicBezTo>
                  <a:cubicBezTo>
                    <a:pt x="127" y="70"/>
                    <a:pt x="118" y="36"/>
                    <a:pt x="115" y="28"/>
                  </a:cubicBezTo>
                  <a:cubicBezTo>
                    <a:pt x="113" y="19"/>
                    <a:pt x="107" y="12"/>
                    <a:pt x="103" y="8"/>
                  </a:cubicBezTo>
                  <a:cubicBezTo>
                    <a:pt x="99" y="4"/>
                    <a:pt x="91" y="1"/>
                    <a:pt x="86" y="1"/>
                  </a:cubicBezTo>
                  <a:cubicBezTo>
                    <a:pt x="81" y="0"/>
                    <a:pt x="76" y="3"/>
                    <a:pt x="74" y="4"/>
                  </a:cubicBezTo>
                  <a:cubicBezTo>
                    <a:pt x="72" y="5"/>
                    <a:pt x="69" y="7"/>
                    <a:pt x="68" y="7"/>
                  </a:cubicBezTo>
                  <a:cubicBezTo>
                    <a:pt x="66" y="7"/>
                    <a:pt x="63" y="10"/>
                    <a:pt x="58" y="13"/>
                  </a:cubicBezTo>
                  <a:cubicBezTo>
                    <a:pt x="54" y="16"/>
                    <a:pt x="52" y="19"/>
                    <a:pt x="51" y="23"/>
                  </a:cubicBezTo>
                  <a:cubicBezTo>
                    <a:pt x="50" y="27"/>
                    <a:pt x="51" y="38"/>
                    <a:pt x="51" y="44"/>
                  </a:cubicBezTo>
                  <a:cubicBezTo>
                    <a:pt x="52" y="51"/>
                    <a:pt x="54" y="58"/>
                    <a:pt x="54" y="61"/>
                  </a:cubicBezTo>
                  <a:cubicBezTo>
                    <a:pt x="54" y="63"/>
                    <a:pt x="55" y="68"/>
                    <a:pt x="56" y="71"/>
                  </a:cubicBezTo>
                  <a:cubicBezTo>
                    <a:pt x="56" y="74"/>
                    <a:pt x="58" y="81"/>
                    <a:pt x="58" y="84"/>
                  </a:cubicBezTo>
                  <a:cubicBezTo>
                    <a:pt x="59" y="87"/>
                    <a:pt x="60" y="88"/>
                    <a:pt x="60" y="90"/>
                  </a:cubicBezTo>
                  <a:cubicBezTo>
                    <a:pt x="60" y="93"/>
                    <a:pt x="59" y="94"/>
                    <a:pt x="58" y="95"/>
                  </a:cubicBezTo>
                  <a:cubicBezTo>
                    <a:pt x="57" y="96"/>
                    <a:pt x="57" y="95"/>
                    <a:pt x="56" y="97"/>
                  </a:cubicBezTo>
                  <a:cubicBezTo>
                    <a:pt x="55" y="98"/>
                    <a:pt x="54" y="100"/>
                    <a:pt x="53" y="101"/>
                  </a:cubicBezTo>
                  <a:cubicBezTo>
                    <a:pt x="52" y="102"/>
                    <a:pt x="52" y="102"/>
                    <a:pt x="51" y="102"/>
                  </a:cubicBezTo>
                  <a:cubicBezTo>
                    <a:pt x="50" y="103"/>
                    <a:pt x="49" y="103"/>
                    <a:pt x="48" y="104"/>
                  </a:cubicBezTo>
                  <a:cubicBezTo>
                    <a:pt x="46" y="104"/>
                    <a:pt x="45" y="105"/>
                    <a:pt x="43" y="106"/>
                  </a:cubicBezTo>
                  <a:cubicBezTo>
                    <a:pt x="41" y="107"/>
                    <a:pt x="40" y="108"/>
                    <a:pt x="39" y="109"/>
                  </a:cubicBezTo>
                  <a:cubicBezTo>
                    <a:pt x="38" y="110"/>
                    <a:pt x="38" y="110"/>
                    <a:pt x="37" y="111"/>
                  </a:cubicBezTo>
                  <a:cubicBezTo>
                    <a:pt x="36" y="112"/>
                    <a:pt x="36" y="111"/>
                    <a:pt x="35" y="112"/>
                  </a:cubicBezTo>
                  <a:cubicBezTo>
                    <a:pt x="34" y="113"/>
                    <a:pt x="33" y="116"/>
                    <a:pt x="32" y="117"/>
                  </a:cubicBezTo>
                  <a:cubicBezTo>
                    <a:pt x="32" y="119"/>
                    <a:pt x="31" y="121"/>
                    <a:pt x="31" y="122"/>
                  </a:cubicBezTo>
                  <a:cubicBezTo>
                    <a:pt x="30" y="124"/>
                    <a:pt x="29" y="128"/>
                    <a:pt x="29" y="130"/>
                  </a:cubicBezTo>
                  <a:cubicBezTo>
                    <a:pt x="29" y="131"/>
                    <a:pt x="28" y="135"/>
                    <a:pt x="28" y="137"/>
                  </a:cubicBezTo>
                  <a:cubicBezTo>
                    <a:pt x="27" y="140"/>
                    <a:pt x="27" y="142"/>
                    <a:pt x="26" y="144"/>
                  </a:cubicBezTo>
                  <a:cubicBezTo>
                    <a:pt x="26" y="147"/>
                    <a:pt x="24" y="154"/>
                    <a:pt x="24" y="158"/>
                  </a:cubicBezTo>
                  <a:cubicBezTo>
                    <a:pt x="23" y="161"/>
                    <a:pt x="21" y="169"/>
                    <a:pt x="21" y="172"/>
                  </a:cubicBezTo>
                  <a:cubicBezTo>
                    <a:pt x="20" y="175"/>
                    <a:pt x="18" y="184"/>
                    <a:pt x="18" y="187"/>
                  </a:cubicBezTo>
                  <a:cubicBezTo>
                    <a:pt x="17" y="189"/>
                    <a:pt x="16" y="196"/>
                    <a:pt x="16" y="197"/>
                  </a:cubicBezTo>
                  <a:cubicBezTo>
                    <a:pt x="16" y="198"/>
                    <a:pt x="15" y="202"/>
                    <a:pt x="15" y="204"/>
                  </a:cubicBezTo>
                  <a:cubicBezTo>
                    <a:pt x="14" y="207"/>
                    <a:pt x="13" y="210"/>
                    <a:pt x="13" y="213"/>
                  </a:cubicBezTo>
                  <a:cubicBezTo>
                    <a:pt x="12" y="215"/>
                    <a:pt x="11" y="219"/>
                    <a:pt x="11" y="221"/>
                  </a:cubicBezTo>
                  <a:cubicBezTo>
                    <a:pt x="11" y="223"/>
                    <a:pt x="12" y="225"/>
                    <a:pt x="12" y="226"/>
                  </a:cubicBezTo>
                  <a:cubicBezTo>
                    <a:pt x="12" y="227"/>
                    <a:pt x="12" y="232"/>
                    <a:pt x="13" y="233"/>
                  </a:cubicBezTo>
                  <a:cubicBezTo>
                    <a:pt x="13" y="233"/>
                    <a:pt x="12" y="234"/>
                    <a:pt x="12" y="236"/>
                  </a:cubicBezTo>
                  <a:cubicBezTo>
                    <a:pt x="12" y="237"/>
                    <a:pt x="11" y="243"/>
                    <a:pt x="11" y="245"/>
                  </a:cubicBezTo>
                  <a:cubicBezTo>
                    <a:pt x="11" y="246"/>
                    <a:pt x="10" y="257"/>
                    <a:pt x="10" y="261"/>
                  </a:cubicBezTo>
                  <a:cubicBezTo>
                    <a:pt x="10" y="265"/>
                    <a:pt x="10" y="270"/>
                    <a:pt x="10" y="277"/>
                  </a:cubicBezTo>
                  <a:cubicBezTo>
                    <a:pt x="9" y="283"/>
                    <a:pt x="8" y="291"/>
                    <a:pt x="8" y="291"/>
                  </a:cubicBezTo>
                  <a:cubicBezTo>
                    <a:pt x="8" y="292"/>
                    <a:pt x="8" y="293"/>
                    <a:pt x="8" y="294"/>
                  </a:cubicBezTo>
                  <a:cubicBezTo>
                    <a:pt x="8" y="295"/>
                    <a:pt x="7" y="301"/>
                    <a:pt x="6" y="303"/>
                  </a:cubicBezTo>
                  <a:cubicBezTo>
                    <a:pt x="6" y="306"/>
                    <a:pt x="5" y="309"/>
                    <a:pt x="4" y="313"/>
                  </a:cubicBezTo>
                  <a:cubicBezTo>
                    <a:pt x="4" y="317"/>
                    <a:pt x="4" y="318"/>
                    <a:pt x="3" y="320"/>
                  </a:cubicBezTo>
                  <a:cubicBezTo>
                    <a:pt x="3" y="321"/>
                    <a:pt x="3" y="322"/>
                    <a:pt x="3" y="324"/>
                  </a:cubicBezTo>
                  <a:cubicBezTo>
                    <a:pt x="3" y="325"/>
                    <a:pt x="3" y="326"/>
                    <a:pt x="2" y="328"/>
                  </a:cubicBezTo>
                  <a:cubicBezTo>
                    <a:pt x="2" y="330"/>
                    <a:pt x="1" y="332"/>
                    <a:pt x="1" y="333"/>
                  </a:cubicBezTo>
                  <a:cubicBezTo>
                    <a:pt x="0" y="334"/>
                    <a:pt x="1" y="334"/>
                    <a:pt x="1" y="335"/>
                  </a:cubicBezTo>
                  <a:cubicBezTo>
                    <a:pt x="1" y="335"/>
                    <a:pt x="2" y="338"/>
                    <a:pt x="3" y="341"/>
                  </a:cubicBezTo>
                  <a:cubicBezTo>
                    <a:pt x="4" y="343"/>
                    <a:pt x="4" y="343"/>
                    <a:pt x="4" y="345"/>
                  </a:cubicBezTo>
                  <a:cubicBezTo>
                    <a:pt x="5" y="346"/>
                    <a:pt x="6" y="346"/>
                    <a:pt x="6" y="346"/>
                  </a:cubicBezTo>
                  <a:cubicBezTo>
                    <a:pt x="6" y="346"/>
                    <a:pt x="6" y="347"/>
                    <a:pt x="8" y="347"/>
                  </a:cubicBezTo>
                  <a:cubicBezTo>
                    <a:pt x="9" y="348"/>
                    <a:pt x="10" y="349"/>
                    <a:pt x="11" y="350"/>
                  </a:cubicBezTo>
                  <a:cubicBezTo>
                    <a:pt x="12" y="351"/>
                    <a:pt x="14" y="352"/>
                    <a:pt x="14" y="353"/>
                  </a:cubicBezTo>
                  <a:cubicBezTo>
                    <a:pt x="14" y="353"/>
                    <a:pt x="15" y="353"/>
                    <a:pt x="16" y="354"/>
                  </a:cubicBezTo>
                  <a:cubicBezTo>
                    <a:pt x="17" y="355"/>
                    <a:pt x="18" y="355"/>
                    <a:pt x="18" y="356"/>
                  </a:cubicBezTo>
                  <a:cubicBezTo>
                    <a:pt x="19" y="356"/>
                    <a:pt x="20" y="357"/>
                    <a:pt x="21" y="358"/>
                  </a:cubicBezTo>
                  <a:cubicBezTo>
                    <a:pt x="21" y="358"/>
                    <a:pt x="21" y="358"/>
                    <a:pt x="22" y="358"/>
                  </a:cubicBezTo>
                  <a:cubicBezTo>
                    <a:pt x="22" y="357"/>
                    <a:pt x="22" y="357"/>
                    <a:pt x="22" y="356"/>
                  </a:cubicBezTo>
                  <a:cubicBezTo>
                    <a:pt x="22" y="355"/>
                    <a:pt x="22" y="354"/>
                    <a:pt x="22" y="354"/>
                  </a:cubicBezTo>
                  <a:cubicBezTo>
                    <a:pt x="22" y="353"/>
                    <a:pt x="22" y="354"/>
                    <a:pt x="23" y="353"/>
                  </a:cubicBezTo>
                  <a:cubicBezTo>
                    <a:pt x="24" y="352"/>
                    <a:pt x="23" y="352"/>
                    <a:pt x="23" y="351"/>
                  </a:cubicBezTo>
                  <a:cubicBezTo>
                    <a:pt x="23" y="350"/>
                    <a:pt x="21" y="349"/>
                    <a:pt x="21" y="348"/>
                  </a:cubicBezTo>
                  <a:cubicBezTo>
                    <a:pt x="20" y="348"/>
                    <a:pt x="19" y="348"/>
                    <a:pt x="19" y="348"/>
                  </a:cubicBezTo>
                  <a:cubicBezTo>
                    <a:pt x="18" y="347"/>
                    <a:pt x="18" y="347"/>
                    <a:pt x="18" y="347"/>
                  </a:cubicBezTo>
                  <a:cubicBezTo>
                    <a:pt x="18" y="346"/>
                    <a:pt x="18" y="345"/>
                    <a:pt x="17" y="345"/>
                  </a:cubicBezTo>
                  <a:cubicBezTo>
                    <a:pt x="17" y="344"/>
                    <a:pt x="14" y="343"/>
                    <a:pt x="14" y="343"/>
                  </a:cubicBezTo>
                  <a:cubicBezTo>
                    <a:pt x="13" y="342"/>
                    <a:pt x="13" y="342"/>
                    <a:pt x="12" y="342"/>
                  </a:cubicBezTo>
                  <a:cubicBezTo>
                    <a:pt x="12" y="341"/>
                    <a:pt x="12" y="341"/>
                    <a:pt x="12" y="340"/>
                  </a:cubicBezTo>
                  <a:cubicBezTo>
                    <a:pt x="12" y="339"/>
                    <a:pt x="11" y="338"/>
                    <a:pt x="11" y="337"/>
                  </a:cubicBezTo>
                  <a:cubicBezTo>
                    <a:pt x="11" y="336"/>
                    <a:pt x="10" y="335"/>
                    <a:pt x="10" y="334"/>
                  </a:cubicBezTo>
                  <a:cubicBezTo>
                    <a:pt x="10" y="334"/>
                    <a:pt x="10" y="333"/>
                    <a:pt x="10" y="333"/>
                  </a:cubicBezTo>
                  <a:cubicBezTo>
                    <a:pt x="10" y="332"/>
                    <a:pt x="10" y="329"/>
                    <a:pt x="10" y="329"/>
                  </a:cubicBezTo>
                  <a:cubicBezTo>
                    <a:pt x="10" y="328"/>
                    <a:pt x="11" y="328"/>
                    <a:pt x="11" y="328"/>
                  </a:cubicBezTo>
                  <a:cubicBezTo>
                    <a:pt x="12" y="328"/>
                    <a:pt x="12" y="327"/>
                    <a:pt x="12" y="327"/>
                  </a:cubicBezTo>
                  <a:cubicBezTo>
                    <a:pt x="12" y="327"/>
                    <a:pt x="12" y="327"/>
                    <a:pt x="13" y="327"/>
                  </a:cubicBezTo>
                  <a:cubicBezTo>
                    <a:pt x="14" y="327"/>
                    <a:pt x="14" y="327"/>
                    <a:pt x="14" y="326"/>
                  </a:cubicBezTo>
                  <a:cubicBezTo>
                    <a:pt x="15" y="326"/>
                    <a:pt x="15" y="326"/>
                    <a:pt x="15" y="327"/>
                  </a:cubicBezTo>
                  <a:cubicBezTo>
                    <a:pt x="16" y="329"/>
                    <a:pt x="15" y="331"/>
                    <a:pt x="15" y="332"/>
                  </a:cubicBezTo>
                  <a:cubicBezTo>
                    <a:pt x="15" y="333"/>
                    <a:pt x="15" y="335"/>
                    <a:pt x="15" y="337"/>
                  </a:cubicBezTo>
                  <a:cubicBezTo>
                    <a:pt x="16" y="338"/>
                    <a:pt x="17" y="341"/>
                    <a:pt x="18" y="342"/>
                  </a:cubicBezTo>
                  <a:cubicBezTo>
                    <a:pt x="19" y="343"/>
                    <a:pt x="21" y="343"/>
                    <a:pt x="22" y="343"/>
                  </a:cubicBezTo>
                  <a:cubicBezTo>
                    <a:pt x="22" y="342"/>
                    <a:pt x="22" y="342"/>
                    <a:pt x="22" y="341"/>
                  </a:cubicBezTo>
                  <a:cubicBezTo>
                    <a:pt x="22" y="341"/>
                    <a:pt x="22" y="339"/>
                    <a:pt x="22" y="338"/>
                  </a:cubicBezTo>
                  <a:cubicBezTo>
                    <a:pt x="22" y="337"/>
                    <a:pt x="22" y="334"/>
                    <a:pt x="21" y="332"/>
                  </a:cubicBezTo>
                  <a:cubicBezTo>
                    <a:pt x="21" y="330"/>
                    <a:pt x="21" y="328"/>
                    <a:pt x="21" y="327"/>
                  </a:cubicBezTo>
                  <a:cubicBezTo>
                    <a:pt x="21" y="325"/>
                    <a:pt x="21" y="323"/>
                    <a:pt x="21" y="322"/>
                  </a:cubicBezTo>
                  <a:cubicBezTo>
                    <a:pt x="21" y="321"/>
                    <a:pt x="21" y="319"/>
                    <a:pt x="22" y="317"/>
                  </a:cubicBezTo>
                  <a:cubicBezTo>
                    <a:pt x="22" y="316"/>
                    <a:pt x="21" y="312"/>
                    <a:pt x="21" y="311"/>
                  </a:cubicBezTo>
                  <a:cubicBezTo>
                    <a:pt x="21" y="309"/>
                    <a:pt x="19" y="306"/>
                    <a:pt x="19" y="305"/>
                  </a:cubicBezTo>
                  <a:cubicBezTo>
                    <a:pt x="18" y="304"/>
                    <a:pt x="18" y="303"/>
                    <a:pt x="18" y="302"/>
                  </a:cubicBezTo>
                  <a:cubicBezTo>
                    <a:pt x="18" y="301"/>
                    <a:pt x="18" y="299"/>
                    <a:pt x="18" y="298"/>
                  </a:cubicBezTo>
                  <a:cubicBezTo>
                    <a:pt x="18" y="298"/>
                    <a:pt x="18" y="298"/>
                    <a:pt x="19" y="298"/>
                  </a:cubicBezTo>
                  <a:cubicBezTo>
                    <a:pt x="19" y="298"/>
                    <a:pt x="20" y="298"/>
                    <a:pt x="21" y="298"/>
                  </a:cubicBezTo>
                  <a:cubicBezTo>
                    <a:pt x="22" y="299"/>
                    <a:pt x="22" y="299"/>
                    <a:pt x="22" y="298"/>
                  </a:cubicBezTo>
                  <a:cubicBezTo>
                    <a:pt x="23" y="298"/>
                    <a:pt x="23" y="298"/>
                    <a:pt x="23" y="299"/>
                  </a:cubicBezTo>
                  <a:cubicBezTo>
                    <a:pt x="23" y="300"/>
                    <a:pt x="23" y="302"/>
                    <a:pt x="23" y="305"/>
                  </a:cubicBezTo>
                  <a:cubicBezTo>
                    <a:pt x="23" y="308"/>
                    <a:pt x="24" y="313"/>
                    <a:pt x="24" y="316"/>
                  </a:cubicBezTo>
                  <a:cubicBezTo>
                    <a:pt x="24" y="318"/>
                    <a:pt x="25" y="326"/>
                    <a:pt x="25" y="330"/>
                  </a:cubicBezTo>
                  <a:cubicBezTo>
                    <a:pt x="26" y="333"/>
                    <a:pt x="26" y="344"/>
                    <a:pt x="26" y="346"/>
                  </a:cubicBezTo>
                  <a:cubicBezTo>
                    <a:pt x="26" y="348"/>
                    <a:pt x="26" y="353"/>
                    <a:pt x="26" y="355"/>
                  </a:cubicBezTo>
                  <a:cubicBezTo>
                    <a:pt x="26" y="356"/>
                    <a:pt x="26" y="359"/>
                    <a:pt x="26" y="361"/>
                  </a:cubicBezTo>
                  <a:cubicBezTo>
                    <a:pt x="26" y="362"/>
                    <a:pt x="26" y="364"/>
                    <a:pt x="25" y="365"/>
                  </a:cubicBezTo>
                  <a:cubicBezTo>
                    <a:pt x="25" y="366"/>
                    <a:pt x="25" y="368"/>
                    <a:pt x="25" y="369"/>
                  </a:cubicBezTo>
                  <a:cubicBezTo>
                    <a:pt x="26" y="370"/>
                    <a:pt x="25" y="373"/>
                    <a:pt x="25" y="376"/>
                  </a:cubicBezTo>
                  <a:cubicBezTo>
                    <a:pt x="25" y="378"/>
                    <a:pt x="23" y="387"/>
                    <a:pt x="23" y="389"/>
                  </a:cubicBezTo>
                  <a:cubicBezTo>
                    <a:pt x="22" y="391"/>
                    <a:pt x="21" y="396"/>
                    <a:pt x="21" y="398"/>
                  </a:cubicBezTo>
                  <a:cubicBezTo>
                    <a:pt x="20" y="399"/>
                    <a:pt x="19" y="403"/>
                    <a:pt x="19" y="405"/>
                  </a:cubicBezTo>
                  <a:cubicBezTo>
                    <a:pt x="18" y="406"/>
                    <a:pt x="17" y="411"/>
                    <a:pt x="17" y="412"/>
                  </a:cubicBezTo>
                  <a:cubicBezTo>
                    <a:pt x="16" y="413"/>
                    <a:pt x="16" y="413"/>
                    <a:pt x="17" y="413"/>
                  </a:cubicBezTo>
                  <a:cubicBezTo>
                    <a:pt x="17" y="413"/>
                    <a:pt x="21" y="414"/>
                    <a:pt x="22" y="414"/>
                  </a:cubicBezTo>
                  <a:cubicBezTo>
                    <a:pt x="22" y="414"/>
                    <a:pt x="22" y="415"/>
                    <a:pt x="22" y="415"/>
                  </a:cubicBezTo>
                  <a:cubicBezTo>
                    <a:pt x="22" y="416"/>
                    <a:pt x="22" y="416"/>
                    <a:pt x="22" y="416"/>
                  </a:cubicBezTo>
                  <a:cubicBezTo>
                    <a:pt x="23" y="417"/>
                    <a:pt x="24" y="417"/>
                    <a:pt x="25" y="417"/>
                  </a:cubicBezTo>
                  <a:cubicBezTo>
                    <a:pt x="27" y="418"/>
                    <a:pt x="32" y="418"/>
                    <a:pt x="33" y="418"/>
                  </a:cubicBezTo>
                  <a:cubicBezTo>
                    <a:pt x="34" y="419"/>
                    <a:pt x="34" y="419"/>
                    <a:pt x="33" y="419"/>
                  </a:cubicBezTo>
                  <a:cubicBezTo>
                    <a:pt x="33" y="420"/>
                    <a:pt x="34" y="420"/>
                    <a:pt x="36" y="421"/>
                  </a:cubicBezTo>
                  <a:cubicBezTo>
                    <a:pt x="37" y="421"/>
                    <a:pt x="40" y="422"/>
                    <a:pt x="41" y="422"/>
                  </a:cubicBezTo>
                  <a:cubicBezTo>
                    <a:pt x="41" y="422"/>
                    <a:pt x="41" y="422"/>
                    <a:pt x="41" y="423"/>
                  </a:cubicBezTo>
                  <a:cubicBezTo>
                    <a:pt x="41" y="423"/>
                    <a:pt x="42" y="426"/>
                    <a:pt x="42" y="428"/>
                  </a:cubicBezTo>
                  <a:cubicBezTo>
                    <a:pt x="43" y="430"/>
                    <a:pt x="44" y="436"/>
                    <a:pt x="45" y="439"/>
                  </a:cubicBezTo>
                  <a:cubicBezTo>
                    <a:pt x="45" y="443"/>
                    <a:pt x="45" y="449"/>
                    <a:pt x="44" y="451"/>
                  </a:cubicBezTo>
                  <a:cubicBezTo>
                    <a:pt x="44" y="454"/>
                    <a:pt x="43" y="459"/>
                    <a:pt x="43" y="463"/>
                  </a:cubicBezTo>
                  <a:cubicBezTo>
                    <a:pt x="43" y="467"/>
                    <a:pt x="42" y="470"/>
                    <a:pt x="43" y="473"/>
                  </a:cubicBezTo>
                  <a:cubicBezTo>
                    <a:pt x="43" y="477"/>
                    <a:pt x="44" y="481"/>
                    <a:pt x="44" y="483"/>
                  </a:cubicBezTo>
                  <a:cubicBezTo>
                    <a:pt x="45" y="486"/>
                    <a:pt x="45" y="495"/>
                    <a:pt x="46" y="500"/>
                  </a:cubicBezTo>
                  <a:cubicBezTo>
                    <a:pt x="46" y="504"/>
                    <a:pt x="47" y="513"/>
                    <a:pt x="48" y="519"/>
                  </a:cubicBezTo>
                  <a:cubicBezTo>
                    <a:pt x="49" y="526"/>
                    <a:pt x="49" y="528"/>
                    <a:pt x="49" y="533"/>
                  </a:cubicBezTo>
                  <a:cubicBezTo>
                    <a:pt x="49" y="543"/>
                    <a:pt x="49" y="547"/>
                    <a:pt x="48" y="548"/>
                  </a:cubicBezTo>
                  <a:cubicBezTo>
                    <a:pt x="48" y="549"/>
                    <a:pt x="46" y="553"/>
                    <a:pt x="45" y="556"/>
                  </a:cubicBezTo>
                  <a:cubicBezTo>
                    <a:pt x="44" y="559"/>
                    <a:pt x="45" y="561"/>
                    <a:pt x="46" y="563"/>
                  </a:cubicBezTo>
                  <a:cubicBezTo>
                    <a:pt x="46" y="564"/>
                    <a:pt x="46" y="565"/>
                    <a:pt x="46" y="566"/>
                  </a:cubicBezTo>
                  <a:cubicBezTo>
                    <a:pt x="46" y="567"/>
                    <a:pt x="45" y="568"/>
                    <a:pt x="45" y="569"/>
                  </a:cubicBezTo>
                  <a:cubicBezTo>
                    <a:pt x="45" y="570"/>
                    <a:pt x="45" y="572"/>
                    <a:pt x="45" y="573"/>
                  </a:cubicBezTo>
                  <a:cubicBezTo>
                    <a:pt x="46" y="575"/>
                    <a:pt x="46" y="576"/>
                    <a:pt x="46" y="578"/>
                  </a:cubicBezTo>
                  <a:cubicBezTo>
                    <a:pt x="46" y="579"/>
                    <a:pt x="46" y="580"/>
                    <a:pt x="47" y="581"/>
                  </a:cubicBezTo>
                  <a:cubicBezTo>
                    <a:pt x="47" y="583"/>
                    <a:pt x="47" y="582"/>
                    <a:pt x="47" y="583"/>
                  </a:cubicBezTo>
                  <a:cubicBezTo>
                    <a:pt x="47" y="585"/>
                    <a:pt x="48" y="588"/>
                    <a:pt x="48" y="590"/>
                  </a:cubicBezTo>
                  <a:cubicBezTo>
                    <a:pt x="49" y="592"/>
                    <a:pt x="49" y="594"/>
                    <a:pt x="49" y="594"/>
                  </a:cubicBezTo>
                  <a:cubicBezTo>
                    <a:pt x="49" y="595"/>
                    <a:pt x="49" y="595"/>
                    <a:pt x="48" y="595"/>
                  </a:cubicBezTo>
                  <a:cubicBezTo>
                    <a:pt x="47" y="595"/>
                    <a:pt x="45" y="595"/>
                    <a:pt x="44" y="596"/>
                  </a:cubicBezTo>
                  <a:cubicBezTo>
                    <a:pt x="43" y="596"/>
                    <a:pt x="40" y="596"/>
                    <a:pt x="40" y="597"/>
                  </a:cubicBezTo>
                  <a:cubicBezTo>
                    <a:pt x="39" y="597"/>
                    <a:pt x="39" y="598"/>
                    <a:pt x="39" y="599"/>
                  </a:cubicBezTo>
                  <a:cubicBezTo>
                    <a:pt x="40" y="600"/>
                    <a:pt x="41" y="601"/>
                    <a:pt x="43" y="601"/>
                  </a:cubicBezTo>
                  <a:cubicBezTo>
                    <a:pt x="45" y="601"/>
                    <a:pt x="47" y="601"/>
                    <a:pt x="48" y="602"/>
                  </a:cubicBezTo>
                  <a:cubicBezTo>
                    <a:pt x="49" y="602"/>
                    <a:pt x="48" y="602"/>
                    <a:pt x="48" y="603"/>
                  </a:cubicBezTo>
                  <a:cubicBezTo>
                    <a:pt x="48" y="605"/>
                    <a:pt x="48" y="605"/>
                    <a:pt x="48" y="608"/>
                  </a:cubicBezTo>
                  <a:cubicBezTo>
                    <a:pt x="48" y="610"/>
                    <a:pt x="48" y="610"/>
                    <a:pt x="49" y="611"/>
                  </a:cubicBezTo>
                  <a:cubicBezTo>
                    <a:pt x="49" y="612"/>
                    <a:pt x="49" y="613"/>
                    <a:pt x="49" y="613"/>
                  </a:cubicBezTo>
                  <a:cubicBezTo>
                    <a:pt x="49" y="614"/>
                    <a:pt x="50" y="614"/>
                    <a:pt x="51" y="615"/>
                  </a:cubicBezTo>
                  <a:cubicBezTo>
                    <a:pt x="52" y="616"/>
                    <a:pt x="53" y="617"/>
                    <a:pt x="54" y="617"/>
                  </a:cubicBezTo>
                  <a:cubicBezTo>
                    <a:pt x="56" y="618"/>
                    <a:pt x="57" y="618"/>
                    <a:pt x="59" y="618"/>
                  </a:cubicBezTo>
                  <a:cubicBezTo>
                    <a:pt x="60" y="619"/>
                    <a:pt x="63" y="619"/>
                    <a:pt x="65" y="619"/>
                  </a:cubicBezTo>
                  <a:cubicBezTo>
                    <a:pt x="66" y="619"/>
                    <a:pt x="70" y="619"/>
                    <a:pt x="71" y="618"/>
                  </a:cubicBezTo>
                  <a:cubicBezTo>
                    <a:pt x="72" y="617"/>
                    <a:pt x="76" y="615"/>
                    <a:pt x="77" y="613"/>
                  </a:cubicBezTo>
                  <a:cubicBezTo>
                    <a:pt x="79" y="611"/>
                    <a:pt x="79" y="609"/>
                    <a:pt x="79" y="606"/>
                  </a:cubicBezTo>
                  <a:cubicBezTo>
                    <a:pt x="79" y="603"/>
                    <a:pt x="78" y="601"/>
                    <a:pt x="78" y="601"/>
                  </a:cubicBezTo>
                  <a:cubicBezTo>
                    <a:pt x="78" y="600"/>
                    <a:pt x="78" y="600"/>
                    <a:pt x="79" y="600"/>
                  </a:cubicBezTo>
                  <a:cubicBezTo>
                    <a:pt x="81" y="599"/>
                    <a:pt x="84" y="597"/>
                    <a:pt x="85" y="596"/>
                  </a:cubicBezTo>
                  <a:cubicBezTo>
                    <a:pt x="87" y="595"/>
                    <a:pt x="88" y="593"/>
                    <a:pt x="89" y="592"/>
                  </a:cubicBezTo>
                  <a:cubicBezTo>
                    <a:pt x="89" y="591"/>
                    <a:pt x="91" y="588"/>
                    <a:pt x="92" y="587"/>
                  </a:cubicBezTo>
                  <a:cubicBezTo>
                    <a:pt x="92" y="584"/>
                    <a:pt x="95" y="581"/>
                    <a:pt x="96" y="580"/>
                  </a:cubicBezTo>
                  <a:cubicBezTo>
                    <a:pt x="96" y="579"/>
                    <a:pt x="100" y="576"/>
                    <a:pt x="101" y="575"/>
                  </a:cubicBezTo>
                  <a:cubicBezTo>
                    <a:pt x="102" y="574"/>
                    <a:pt x="101" y="574"/>
                    <a:pt x="102" y="574"/>
                  </a:cubicBezTo>
                  <a:cubicBezTo>
                    <a:pt x="103" y="574"/>
                    <a:pt x="104" y="574"/>
                    <a:pt x="104" y="573"/>
                  </a:cubicBezTo>
                  <a:cubicBezTo>
                    <a:pt x="105" y="573"/>
                    <a:pt x="105" y="573"/>
                    <a:pt x="106" y="574"/>
                  </a:cubicBezTo>
                  <a:cubicBezTo>
                    <a:pt x="107" y="574"/>
                    <a:pt x="107" y="575"/>
                    <a:pt x="108" y="577"/>
                  </a:cubicBezTo>
                  <a:cubicBezTo>
                    <a:pt x="108" y="578"/>
                    <a:pt x="109" y="589"/>
                    <a:pt x="109" y="591"/>
                  </a:cubicBezTo>
                  <a:cubicBezTo>
                    <a:pt x="109" y="593"/>
                    <a:pt x="109" y="595"/>
                    <a:pt x="109" y="595"/>
                  </a:cubicBezTo>
                  <a:cubicBezTo>
                    <a:pt x="109" y="596"/>
                    <a:pt x="108" y="597"/>
                    <a:pt x="109" y="597"/>
                  </a:cubicBezTo>
                  <a:cubicBezTo>
                    <a:pt x="110" y="597"/>
                    <a:pt x="111" y="597"/>
                    <a:pt x="112" y="597"/>
                  </a:cubicBezTo>
                  <a:cubicBezTo>
                    <a:pt x="112" y="596"/>
                    <a:pt x="112" y="596"/>
                    <a:pt x="112" y="596"/>
                  </a:cubicBezTo>
                  <a:cubicBezTo>
                    <a:pt x="113" y="596"/>
                    <a:pt x="113" y="596"/>
                    <a:pt x="113" y="595"/>
                  </a:cubicBezTo>
                  <a:cubicBezTo>
                    <a:pt x="113" y="595"/>
                    <a:pt x="112" y="592"/>
                    <a:pt x="112" y="587"/>
                  </a:cubicBezTo>
                  <a:cubicBezTo>
                    <a:pt x="111" y="582"/>
                    <a:pt x="112" y="576"/>
                    <a:pt x="112" y="574"/>
                  </a:cubicBezTo>
                  <a:cubicBezTo>
                    <a:pt x="112" y="571"/>
                    <a:pt x="114" y="569"/>
                    <a:pt x="115" y="568"/>
                  </a:cubicBezTo>
                  <a:cubicBezTo>
                    <a:pt x="116" y="566"/>
                    <a:pt x="117" y="564"/>
                    <a:pt x="117" y="564"/>
                  </a:cubicBezTo>
                  <a:cubicBezTo>
                    <a:pt x="118" y="563"/>
                    <a:pt x="118" y="563"/>
                    <a:pt x="118" y="562"/>
                  </a:cubicBezTo>
                  <a:cubicBezTo>
                    <a:pt x="118" y="562"/>
                    <a:pt x="118" y="561"/>
                    <a:pt x="118" y="560"/>
                  </a:cubicBezTo>
                  <a:cubicBezTo>
                    <a:pt x="118" y="559"/>
                    <a:pt x="117" y="555"/>
                    <a:pt x="116" y="553"/>
                  </a:cubicBezTo>
                  <a:cubicBezTo>
                    <a:pt x="115" y="551"/>
                    <a:pt x="112" y="547"/>
                    <a:pt x="111" y="546"/>
                  </a:cubicBezTo>
                  <a:cubicBezTo>
                    <a:pt x="109" y="544"/>
                    <a:pt x="108" y="544"/>
                    <a:pt x="108" y="544"/>
                  </a:cubicBezTo>
                  <a:cubicBezTo>
                    <a:pt x="107" y="543"/>
                    <a:pt x="108" y="543"/>
                    <a:pt x="107" y="543"/>
                  </a:cubicBezTo>
                  <a:cubicBezTo>
                    <a:pt x="107" y="543"/>
                    <a:pt x="107" y="542"/>
                    <a:pt x="106" y="539"/>
                  </a:cubicBezTo>
                  <a:cubicBezTo>
                    <a:pt x="106" y="536"/>
                    <a:pt x="105" y="532"/>
                    <a:pt x="104" y="527"/>
                  </a:cubicBezTo>
                  <a:cubicBezTo>
                    <a:pt x="103" y="523"/>
                    <a:pt x="103" y="517"/>
                    <a:pt x="103" y="514"/>
                  </a:cubicBezTo>
                  <a:cubicBezTo>
                    <a:pt x="103" y="511"/>
                    <a:pt x="103" y="499"/>
                    <a:pt x="103" y="496"/>
                  </a:cubicBezTo>
                  <a:cubicBezTo>
                    <a:pt x="102" y="494"/>
                    <a:pt x="102" y="483"/>
                    <a:pt x="102" y="479"/>
                  </a:cubicBezTo>
                  <a:cubicBezTo>
                    <a:pt x="102" y="476"/>
                    <a:pt x="103" y="474"/>
                    <a:pt x="103" y="472"/>
                  </a:cubicBezTo>
                  <a:cubicBezTo>
                    <a:pt x="104" y="470"/>
                    <a:pt x="105" y="466"/>
                    <a:pt x="105" y="459"/>
                  </a:cubicBezTo>
                  <a:cubicBezTo>
                    <a:pt x="105" y="453"/>
                    <a:pt x="104" y="445"/>
                    <a:pt x="103" y="440"/>
                  </a:cubicBezTo>
                  <a:cubicBezTo>
                    <a:pt x="102" y="435"/>
                    <a:pt x="100" y="432"/>
                    <a:pt x="100" y="431"/>
                  </a:cubicBezTo>
                  <a:cubicBezTo>
                    <a:pt x="100" y="430"/>
                    <a:pt x="100" y="430"/>
                    <a:pt x="101" y="430"/>
                  </a:cubicBezTo>
                  <a:cubicBezTo>
                    <a:pt x="102" y="430"/>
                    <a:pt x="107" y="429"/>
                    <a:pt x="108" y="429"/>
                  </a:cubicBezTo>
                  <a:cubicBezTo>
                    <a:pt x="108" y="429"/>
                    <a:pt x="108" y="429"/>
                    <a:pt x="108" y="428"/>
                  </a:cubicBezTo>
                  <a:cubicBezTo>
                    <a:pt x="108" y="428"/>
                    <a:pt x="108" y="426"/>
                    <a:pt x="108" y="425"/>
                  </a:cubicBezTo>
                  <a:cubicBezTo>
                    <a:pt x="108" y="424"/>
                    <a:pt x="108" y="424"/>
                    <a:pt x="109" y="424"/>
                  </a:cubicBezTo>
                  <a:cubicBezTo>
                    <a:pt x="110" y="424"/>
                    <a:pt x="114" y="423"/>
                    <a:pt x="115" y="423"/>
                  </a:cubicBezTo>
                  <a:cubicBezTo>
                    <a:pt x="116" y="423"/>
                    <a:pt x="118" y="422"/>
                    <a:pt x="118" y="422"/>
                  </a:cubicBezTo>
                  <a:cubicBezTo>
                    <a:pt x="118" y="422"/>
                    <a:pt x="118" y="422"/>
                    <a:pt x="118" y="421"/>
                  </a:cubicBezTo>
                  <a:cubicBezTo>
                    <a:pt x="118" y="421"/>
                    <a:pt x="117" y="418"/>
                    <a:pt x="117" y="417"/>
                  </a:cubicBezTo>
                  <a:cubicBezTo>
                    <a:pt x="117" y="416"/>
                    <a:pt x="117" y="415"/>
                    <a:pt x="117" y="415"/>
                  </a:cubicBezTo>
                  <a:cubicBezTo>
                    <a:pt x="116" y="414"/>
                    <a:pt x="116" y="412"/>
                    <a:pt x="115" y="408"/>
                  </a:cubicBezTo>
                  <a:cubicBezTo>
                    <a:pt x="114" y="405"/>
                    <a:pt x="113" y="397"/>
                    <a:pt x="112" y="393"/>
                  </a:cubicBezTo>
                  <a:cubicBezTo>
                    <a:pt x="111" y="389"/>
                    <a:pt x="110" y="381"/>
                    <a:pt x="110" y="376"/>
                  </a:cubicBezTo>
                  <a:cubicBezTo>
                    <a:pt x="109" y="371"/>
                    <a:pt x="110" y="361"/>
                    <a:pt x="110" y="360"/>
                  </a:cubicBezTo>
                  <a:cubicBezTo>
                    <a:pt x="110" y="359"/>
                    <a:pt x="110" y="359"/>
                    <a:pt x="111" y="358"/>
                  </a:cubicBezTo>
                  <a:cubicBezTo>
                    <a:pt x="111" y="357"/>
                    <a:pt x="111" y="357"/>
                    <a:pt x="111" y="358"/>
                  </a:cubicBezTo>
                  <a:cubicBezTo>
                    <a:pt x="112" y="358"/>
                    <a:pt x="112" y="358"/>
                    <a:pt x="113" y="358"/>
                  </a:cubicBezTo>
                  <a:cubicBezTo>
                    <a:pt x="113" y="358"/>
                    <a:pt x="113" y="357"/>
                    <a:pt x="114" y="357"/>
                  </a:cubicBezTo>
                  <a:cubicBezTo>
                    <a:pt x="115" y="356"/>
                    <a:pt x="116" y="354"/>
                    <a:pt x="117" y="354"/>
                  </a:cubicBezTo>
                  <a:cubicBezTo>
                    <a:pt x="117" y="353"/>
                    <a:pt x="118" y="352"/>
                    <a:pt x="118" y="352"/>
                  </a:cubicBezTo>
                  <a:cubicBezTo>
                    <a:pt x="118" y="352"/>
                    <a:pt x="119" y="352"/>
                    <a:pt x="119" y="352"/>
                  </a:cubicBezTo>
                  <a:cubicBezTo>
                    <a:pt x="120" y="353"/>
                    <a:pt x="121" y="353"/>
                    <a:pt x="121" y="353"/>
                  </a:cubicBezTo>
                  <a:cubicBezTo>
                    <a:pt x="121" y="352"/>
                    <a:pt x="121" y="352"/>
                    <a:pt x="122" y="352"/>
                  </a:cubicBezTo>
                  <a:cubicBezTo>
                    <a:pt x="122" y="352"/>
                    <a:pt x="123" y="351"/>
                    <a:pt x="124" y="350"/>
                  </a:cubicBezTo>
                  <a:cubicBezTo>
                    <a:pt x="125" y="348"/>
                    <a:pt x="125" y="348"/>
                    <a:pt x="126" y="347"/>
                  </a:cubicBezTo>
                  <a:cubicBezTo>
                    <a:pt x="126" y="345"/>
                    <a:pt x="127" y="344"/>
                    <a:pt x="128" y="344"/>
                  </a:cubicBezTo>
                  <a:cubicBezTo>
                    <a:pt x="128" y="343"/>
                    <a:pt x="129" y="342"/>
                    <a:pt x="129" y="341"/>
                  </a:cubicBezTo>
                  <a:cubicBezTo>
                    <a:pt x="128" y="340"/>
                    <a:pt x="129" y="337"/>
                    <a:pt x="130" y="336"/>
                  </a:cubicBezTo>
                  <a:cubicBezTo>
                    <a:pt x="130" y="334"/>
                    <a:pt x="131" y="333"/>
                    <a:pt x="131" y="332"/>
                  </a:cubicBezTo>
                  <a:cubicBezTo>
                    <a:pt x="132" y="331"/>
                    <a:pt x="132" y="327"/>
                    <a:pt x="132" y="326"/>
                  </a:cubicBezTo>
                  <a:cubicBezTo>
                    <a:pt x="132" y="325"/>
                    <a:pt x="133" y="320"/>
                    <a:pt x="134" y="318"/>
                  </a:cubicBezTo>
                  <a:cubicBezTo>
                    <a:pt x="134" y="316"/>
                    <a:pt x="134" y="313"/>
                    <a:pt x="134" y="310"/>
                  </a:cubicBezTo>
                  <a:cubicBezTo>
                    <a:pt x="133" y="308"/>
                    <a:pt x="134" y="304"/>
                    <a:pt x="135" y="303"/>
                  </a:cubicBezTo>
                  <a:cubicBezTo>
                    <a:pt x="135" y="302"/>
                    <a:pt x="137" y="300"/>
                    <a:pt x="137" y="299"/>
                  </a:cubicBezTo>
                  <a:cubicBezTo>
                    <a:pt x="138" y="298"/>
                    <a:pt x="138" y="296"/>
                    <a:pt x="138" y="295"/>
                  </a:cubicBezTo>
                  <a:cubicBezTo>
                    <a:pt x="138" y="294"/>
                    <a:pt x="139" y="294"/>
                    <a:pt x="139" y="294"/>
                  </a:cubicBezTo>
                  <a:cubicBezTo>
                    <a:pt x="140" y="294"/>
                    <a:pt x="140" y="294"/>
                    <a:pt x="140" y="295"/>
                  </a:cubicBezTo>
                  <a:cubicBezTo>
                    <a:pt x="140" y="295"/>
                    <a:pt x="140" y="296"/>
                    <a:pt x="140" y="297"/>
                  </a:cubicBezTo>
                  <a:cubicBezTo>
                    <a:pt x="140" y="297"/>
                    <a:pt x="140" y="297"/>
                    <a:pt x="141" y="295"/>
                  </a:cubicBezTo>
                  <a:cubicBezTo>
                    <a:pt x="142" y="294"/>
                    <a:pt x="143" y="289"/>
                    <a:pt x="143" y="287"/>
                  </a:cubicBezTo>
                  <a:cubicBezTo>
                    <a:pt x="144" y="284"/>
                    <a:pt x="145" y="278"/>
                    <a:pt x="146" y="276"/>
                  </a:cubicBezTo>
                  <a:cubicBezTo>
                    <a:pt x="146" y="275"/>
                    <a:pt x="146" y="274"/>
                    <a:pt x="146" y="273"/>
                  </a:cubicBezTo>
                  <a:cubicBezTo>
                    <a:pt x="146" y="273"/>
                    <a:pt x="147" y="271"/>
                    <a:pt x="147" y="269"/>
                  </a:cubicBezTo>
                  <a:cubicBezTo>
                    <a:pt x="147" y="268"/>
                    <a:pt x="147" y="268"/>
                    <a:pt x="148" y="268"/>
                  </a:cubicBezTo>
                  <a:cubicBezTo>
                    <a:pt x="148" y="268"/>
                    <a:pt x="148" y="268"/>
                    <a:pt x="148" y="268"/>
                  </a:cubicBezTo>
                  <a:cubicBezTo>
                    <a:pt x="148" y="267"/>
                    <a:pt x="148" y="267"/>
                    <a:pt x="149" y="266"/>
                  </a:cubicBezTo>
                  <a:cubicBezTo>
                    <a:pt x="149" y="266"/>
                    <a:pt x="150" y="265"/>
                    <a:pt x="151" y="263"/>
                  </a:cubicBezTo>
                  <a:cubicBezTo>
                    <a:pt x="152" y="261"/>
                    <a:pt x="153" y="259"/>
                    <a:pt x="154" y="258"/>
                  </a:cubicBezTo>
                  <a:cubicBezTo>
                    <a:pt x="155" y="256"/>
                    <a:pt x="155" y="255"/>
                    <a:pt x="156" y="254"/>
                  </a:cubicBezTo>
                  <a:cubicBezTo>
                    <a:pt x="156" y="253"/>
                    <a:pt x="157" y="251"/>
                    <a:pt x="157" y="251"/>
                  </a:cubicBezTo>
                  <a:cubicBezTo>
                    <a:pt x="157" y="250"/>
                    <a:pt x="158" y="250"/>
                    <a:pt x="158" y="249"/>
                  </a:cubicBezTo>
                  <a:cubicBezTo>
                    <a:pt x="158" y="248"/>
                    <a:pt x="158" y="247"/>
                    <a:pt x="158" y="246"/>
                  </a:cubicBezTo>
                  <a:cubicBezTo>
                    <a:pt x="158" y="246"/>
                    <a:pt x="158" y="245"/>
                    <a:pt x="158" y="244"/>
                  </a:cubicBezTo>
                  <a:cubicBezTo>
                    <a:pt x="158" y="243"/>
                    <a:pt x="158" y="242"/>
                    <a:pt x="158" y="241"/>
                  </a:cubicBezTo>
                  <a:cubicBezTo>
                    <a:pt x="159" y="241"/>
                    <a:pt x="159" y="239"/>
                    <a:pt x="159" y="238"/>
                  </a:cubicBezTo>
                  <a:cubicBezTo>
                    <a:pt x="159" y="238"/>
                    <a:pt x="159" y="237"/>
                    <a:pt x="159" y="236"/>
                  </a:cubicBezTo>
                  <a:cubicBezTo>
                    <a:pt x="160" y="235"/>
                    <a:pt x="161" y="231"/>
                    <a:pt x="162" y="228"/>
                  </a:cubicBezTo>
                  <a:cubicBezTo>
                    <a:pt x="163" y="225"/>
                    <a:pt x="164" y="220"/>
                    <a:pt x="164" y="218"/>
                  </a:cubicBezTo>
                  <a:cubicBezTo>
                    <a:pt x="165" y="215"/>
                    <a:pt x="164" y="214"/>
                    <a:pt x="163" y="213"/>
                  </a:cubicBezTo>
                  <a:close/>
                  <a:moveTo>
                    <a:pt x="80" y="547"/>
                  </a:moveTo>
                  <a:cubicBezTo>
                    <a:pt x="79" y="551"/>
                    <a:pt x="79" y="555"/>
                    <a:pt x="79" y="557"/>
                  </a:cubicBezTo>
                  <a:cubicBezTo>
                    <a:pt x="78" y="559"/>
                    <a:pt x="77" y="564"/>
                    <a:pt x="75" y="567"/>
                  </a:cubicBezTo>
                  <a:cubicBezTo>
                    <a:pt x="74" y="570"/>
                    <a:pt x="73" y="574"/>
                    <a:pt x="72" y="575"/>
                  </a:cubicBezTo>
                  <a:cubicBezTo>
                    <a:pt x="71" y="577"/>
                    <a:pt x="72" y="577"/>
                    <a:pt x="71" y="576"/>
                  </a:cubicBezTo>
                  <a:cubicBezTo>
                    <a:pt x="71" y="574"/>
                    <a:pt x="70" y="571"/>
                    <a:pt x="69" y="569"/>
                  </a:cubicBezTo>
                  <a:cubicBezTo>
                    <a:pt x="68" y="567"/>
                    <a:pt x="68" y="567"/>
                    <a:pt x="67" y="566"/>
                  </a:cubicBezTo>
                  <a:cubicBezTo>
                    <a:pt x="67" y="565"/>
                    <a:pt x="67" y="566"/>
                    <a:pt x="67" y="565"/>
                  </a:cubicBezTo>
                  <a:cubicBezTo>
                    <a:pt x="67" y="564"/>
                    <a:pt x="67" y="562"/>
                    <a:pt x="68" y="562"/>
                  </a:cubicBezTo>
                  <a:cubicBezTo>
                    <a:pt x="68" y="561"/>
                    <a:pt x="68" y="558"/>
                    <a:pt x="67" y="557"/>
                  </a:cubicBezTo>
                  <a:cubicBezTo>
                    <a:pt x="67" y="557"/>
                    <a:pt x="67" y="555"/>
                    <a:pt x="67" y="553"/>
                  </a:cubicBezTo>
                  <a:cubicBezTo>
                    <a:pt x="66" y="551"/>
                    <a:pt x="67" y="540"/>
                    <a:pt x="67" y="540"/>
                  </a:cubicBezTo>
                  <a:cubicBezTo>
                    <a:pt x="68" y="544"/>
                    <a:pt x="68" y="533"/>
                    <a:pt x="69" y="527"/>
                  </a:cubicBezTo>
                  <a:cubicBezTo>
                    <a:pt x="71" y="522"/>
                    <a:pt x="72" y="518"/>
                    <a:pt x="73" y="510"/>
                  </a:cubicBezTo>
                  <a:cubicBezTo>
                    <a:pt x="74" y="505"/>
                    <a:pt x="74" y="501"/>
                    <a:pt x="74" y="500"/>
                  </a:cubicBezTo>
                  <a:cubicBezTo>
                    <a:pt x="75" y="499"/>
                    <a:pt x="75" y="498"/>
                    <a:pt x="75" y="499"/>
                  </a:cubicBezTo>
                  <a:cubicBezTo>
                    <a:pt x="75" y="501"/>
                    <a:pt x="77" y="505"/>
                    <a:pt x="77" y="511"/>
                  </a:cubicBezTo>
                  <a:cubicBezTo>
                    <a:pt x="78" y="517"/>
                    <a:pt x="80" y="529"/>
                    <a:pt x="80" y="535"/>
                  </a:cubicBezTo>
                  <a:cubicBezTo>
                    <a:pt x="80" y="541"/>
                    <a:pt x="80" y="544"/>
                    <a:pt x="80" y="547"/>
                  </a:cubicBezTo>
                  <a:close/>
                  <a:moveTo>
                    <a:pt x="130" y="228"/>
                  </a:moveTo>
                  <a:cubicBezTo>
                    <a:pt x="130" y="229"/>
                    <a:pt x="128" y="232"/>
                    <a:pt x="128" y="234"/>
                  </a:cubicBezTo>
                  <a:cubicBezTo>
                    <a:pt x="127" y="237"/>
                    <a:pt x="127" y="240"/>
                    <a:pt x="127" y="243"/>
                  </a:cubicBezTo>
                  <a:cubicBezTo>
                    <a:pt x="127" y="246"/>
                    <a:pt x="126" y="251"/>
                    <a:pt x="126" y="252"/>
                  </a:cubicBezTo>
                  <a:cubicBezTo>
                    <a:pt x="126" y="253"/>
                    <a:pt x="126" y="254"/>
                    <a:pt x="126" y="255"/>
                  </a:cubicBezTo>
                  <a:cubicBezTo>
                    <a:pt x="126" y="256"/>
                    <a:pt x="125" y="258"/>
                    <a:pt x="125" y="256"/>
                  </a:cubicBezTo>
                  <a:cubicBezTo>
                    <a:pt x="125" y="253"/>
                    <a:pt x="125" y="253"/>
                    <a:pt x="125" y="249"/>
                  </a:cubicBezTo>
                  <a:cubicBezTo>
                    <a:pt x="124" y="246"/>
                    <a:pt x="123" y="243"/>
                    <a:pt x="123" y="241"/>
                  </a:cubicBezTo>
                  <a:cubicBezTo>
                    <a:pt x="123" y="238"/>
                    <a:pt x="123" y="237"/>
                    <a:pt x="122" y="236"/>
                  </a:cubicBezTo>
                  <a:cubicBezTo>
                    <a:pt x="122" y="234"/>
                    <a:pt x="122" y="231"/>
                    <a:pt x="121" y="229"/>
                  </a:cubicBezTo>
                  <a:cubicBezTo>
                    <a:pt x="120" y="228"/>
                    <a:pt x="119" y="228"/>
                    <a:pt x="120" y="227"/>
                  </a:cubicBezTo>
                  <a:cubicBezTo>
                    <a:pt x="120" y="227"/>
                    <a:pt x="120" y="226"/>
                    <a:pt x="120" y="225"/>
                  </a:cubicBezTo>
                  <a:cubicBezTo>
                    <a:pt x="119" y="224"/>
                    <a:pt x="119" y="223"/>
                    <a:pt x="118" y="222"/>
                  </a:cubicBezTo>
                  <a:cubicBezTo>
                    <a:pt x="118" y="222"/>
                    <a:pt x="117" y="221"/>
                    <a:pt x="117" y="221"/>
                  </a:cubicBezTo>
                  <a:cubicBezTo>
                    <a:pt x="117" y="220"/>
                    <a:pt x="118" y="220"/>
                    <a:pt x="118" y="220"/>
                  </a:cubicBezTo>
                  <a:cubicBezTo>
                    <a:pt x="119" y="220"/>
                    <a:pt x="120" y="220"/>
                    <a:pt x="122" y="220"/>
                  </a:cubicBezTo>
                  <a:cubicBezTo>
                    <a:pt x="123" y="219"/>
                    <a:pt x="123" y="219"/>
                    <a:pt x="124" y="219"/>
                  </a:cubicBezTo>
                  <a:cubicBezTo>
                    <a:pt x="125" y="218"/>
                    <a:pt x="126" y="218"/>
                    <a:pt x="126" y="217"/>
                  </a:cubicBezTo>
                  <a:cubicBezTo>
                    <a:pt x="126" y="216"/>
                    <a:pt x="126" y="214"/>
                    <a:pt x="127" y="213"/>
                  </a:cubicBezTo>
                  <a:cubicBezTo>
                    <a:pt x="128" y="212"/>
                    <a:pt x="128" y="210"/>
                    <a:pt x="128" y="209"/>
                  </a:cubicBezTo>
                  <a:cubicBezTo>
                    <a:pt x="128" y="208"/>
                    <a:pt x="128" y="205"/>
                    <a:pt x="128" y="204"/>
                  </a:cubicBezTo>
                  <a:cubicBezTo>
                    <a:pt x="128" y="203"/>
                    <a:pt x="128" y="202"/>
                    <a:pt x="127" y="201"/>
                  </a:cubicBezTo>
                  <a:cubicBezTo>
                    <a:pt x="127" y="200"/>
                    <a:pt x="126" y="199"/>
                    <a:pt x="127" y="198"/>
                  </a:cubicBezTo>
                  <a:cubicBezTo>
                    <a:pt x="127" y="198"/>
                    <a:pt x="127" y="197"/>
                    <a:pt x="128" y="196"/>
                  </a:cubicBezTo>
                  <a:cubicBezTo>
                    <a:pt x="128" y="196"/>
                    <a:pt x="128" y="196"/>
                    <a:pt x="128" y="196"/>
                  </a:cubicBezTo>
                  <a:cubicBezTo>
                    <a:pt x="128" y="196"/>
                    <a:pt x="129" y="200"/>
                    <a:pt x="129" y="201"/>
                  </a:cubicBezTo>
                  <a:cubicBezTo>
                    <a:pt x="129" y="203"/>
                    <a:pt x="130" y="209"/>
                    <a:pt x="130" y="210"/>
                  </a:cubicBezTo>
                  <a:cubicBezTo>
                    <a:pt x="131" y="211"/>
                    <a:pt x="131" y="211"/>
                    <a:pt x="130" y="212"/>
                  </a:cubicBezTo>
                  <a:cubicBezTo>
                    <a:pt x="130" y="213"/>
                    <a:pt x="129" y="213"/>
                    <a:pt x="129" y="214"/>
                  </a:cubicBezTo>
                  <a:cubicBezTo>
                    <a:pt x="129" y="215"/>
                    <a:pt x="128" y="216"/>
                    <a:pt x="128" y="218"/>
                  </a:cubicBezTo>
                  <a:cubicBezTo>
                    <a:pt x="129" y="219"/>
                    <a:pt x="129" y="220"/>
                    <a:pt x="129" y="221"/>
                  </a:cubicBezTo>
                  <a:cubicBezTo>
                    <a:pt x="130" y="222"/>
                    <a:pt x="130" y="224"/>
                    <a:pt x="130" y="225"/>
                  </a:cubicBezTo>
                  <a:cubicBezTo>
                    <a:pt x="130" y="226"/>
                    <a:pt x="131" y="227"/>
                    <a:pt x="131" y="227"/>
                  </a:cubicBezTo>
                  <a:cubicBezTo>
                    <a:pt x="131" y="228"/>
                    <a:pt x="131" y="228"/>
                    <a:pt x="130" y="2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auto">
            <a:xfrm>
              <a:off x="3475038" y="3487738"/>
              <a:ext cx="803275" cy="2362200"/>
            </a:xfrm>
            <a:custGeom>
              <a:avLst/>
              <a:gdLst>
                <a:gd name="T0" fmla="*/ 211 w 214"/>
                <a:gd name="T1" fmla="*/ 149 h 630"/>
                <a:gd name="T2" fmla="*/ 208 w 214"/>
                <a:gd name="T3" fmla="*/ 129 h 630"/>
                <a:gd name="T4" fmla="*/ 202 w 214"/>
                <a:gd name="T5" fmla="*/ 117 h 630"/>
                <a:gd name="T6" fmla="*/ 179 w 214"/>
                <a:gd name="T7" fmla="*/ 110 h 630"/>
                <a:gd name="T8" fmla="*/ 161 w 214"/>
                <a:gd name="T9" fmla="*/ 91 h 630"/>
                <a:gd name="T10" fmla="*/ 170 w 214"/>
                <a:gd name="T11" fmla="*/ 60 h 630"/>
                <a:gd name="T12" fmla="*/ 176 w 214"/>
                <a:gd name="T13" fmla="*/ 37 h 630"/>
                <a:gd name="T14" fmla="*/ 127 w 214"/>
                <a:gd name="T15" fmla="*/ 8 h 630"/>
                <a:gd name="T16" fmla="*/ 113 w 214"/>
                <a:gd name="T17" fmla="*/ 42 h 630"/>
                <a:gd name="T18" fmla="*/ 121 w 214"/>
                <a:gd name="T19" fmla="*/ 62 h 630"/>
                <a:gd name="T20" fmla="*/ 123 w 214"/>
                <a:gd name="T21" fmla="*/ 83 h 630"/>
                <a:gd name="T22" fmla="*/ 101 w 214"/>
                <a:gd name="T23" fmla="*/ 91 h 630"/>
                <a:gd name="T24" fmla="*/ 78 w 214"/>
                <a:gd name="T25" fmla="*/ 91 h 630"/>
                <a:gd name="T26" fmla="*/ 63 w 214"/>
                <a:gd name="T27" fmla="*/ 121 h 630"/>
                <a:gd name="T28" fmla="*/ 61 w 214"/>
                <a:gd name="T29" fmla="*/ 192 h 630"/>
                <a:gd name="T30" fmla="*/ 69 w 214"/>
                <a:gd name="T31" fmla="*/ 201 h 630"/>
                <a:gd name="T32" fmla="*/ 73 w 214"/>
                <a:gd name="T33" fmla="*/ 208 h 630"/>
                <a:gd name="T34" fmla="*/ 77 w 214"/>
                <a:gd name="T35" fmla="*/ 224 h 630"/>
                <a:gd name="T36" fmla="*/ 72 w 214"/>
                <a:gd name="T37" fmla="*/ 241 h 630"/>
                <a:gd name="T38" fmla="*/ 67 w 214"/>
                <a:gd name="T39" fmla="*/ 302 h 630"/>
                <a:gd name="T40" fmla="*/ 67 w 214"/>
                <a:gd name="T41" fmla="*/ 314 h 630"/>
                <a:gd name="T42" fmla="*/ 66 w 214"/>
                <a:gd name="T43" fmla="*/ 330 h 630"/>
                <a:gd name="T44" fmla="*/ 62 w 214"/>
                <a:gd name="T45" fmla="*/ 349 h 630"/>
                <a:gd name="T46" fmla="*/ 56 w 214"/>
                <a:gd name="T47" fmla="*/ 423 h 630"/>
                <a:gd name="T48" fmla="*/ 47 w 214"/>
                <a:gd name="T49" fmla="*/ 462 h 630"/>
                <a:gd name="T50" fmla="*/ 40 w 214"/>
                <a:gd name="T51" fmla="*/ 495 h 630"/>
                <a:gd name="T52" fmla="*/ 29 w 214"/>
                <a:gd name="T53" fmla="*/ 547 h 630"/>
                <a:gd name="T54" fmla="*/ 18 w 214"/>
                <a:gd name="T55" fmla="*/ 588 h 630"/>
                <a:gd name="T56" fmla="*/ 15 w 214"/>
                <a:gd name="T57" fmla="*/ 607 h 630"/>
                <a:gd name="T58" fmla="*/ 8 w 214"/>
                <a:gd name="T59" fmla="*/ 614 h 630"/>
                <a:gd name="T60" fmla="*/ 1 w 214"/>
                <a:gd name="T61" fmla="*/ 623 h 630"/>
                <a:gd name="T62" fmla="*/ 12 w 214"/>
                <a:gd name="T63" fmla="*/ 630 h 630"/>
                <a:gd name="T64" fmla="*/ 39 w 214"/>
                <a:gd name="T65" fmla="*/ 614 h 630"/>
                <a:gd name="T66" fmla="*/ 47 w 214"/>
                <a:gd name="T67" fmla="*/ 613 h 630"/>
                <a:gd name="T68" fmla="*/ 58 w 214"/>
                <a:gd name="T69" fmla="*/ 613 h 630"/>
                <a:gd name="T70" fmla="*/ 81 w 214"/>
                <a:gd name="T71" fmla="*/ 616 h 630"/>
                <a:gd name="T72" fmla="*/ 86 w 214"/>
                <a:gd name="T73" fmla="*/ 606 h 630"/>
                <a:gd name="T74" fmla="*/ 96 w 214"/>
                <a:gd name="T75" fmla="*/ 521 h 630"/>
                <a:gd name="T76" fmla="*/ 100 w 214"/>
                <a:gd name="T77" fmla="*/ 460 h 630"/>
                <a:gd name="T78" fmla="*/ 104 w 214"/>
                <a:gd name="T79" fmla="*/ 430 h 630"/>
                <a:gd name="T80" fmla="*/ 110 w 214"/>
                <a:gd name="T81" fmla="*/ 404 h 630"/>
                <a:gd name="T82" fmla="*/ 132 w 214"/>
                <a:gd name="T83" fmla="*/ 342 h 630"/>
                <a:gd name="T84" fmla="*/ 142 w 214"/>
                <a:gd name="T85" fmla="*/ 334 h 630"/>
                <a:gd name="T86" fmla="*/ 149 w 214"/>
                <a:gd name="T87" fmla="*/ 398 h 630"/>
                <a:gd name="T88" fmla="*/ 151 w 214"/>
                <a:gd name="T89" fmla="*/ 436 h 630"/>
                <a:gd name="T90" fmla="*/ 152 w 214"/>
                <a:gd name="T91" fmla="*/ 501 h 630"/>
                <a:gd name="T92" fmla="*/ 148 w 214"/>
                <a:gd name="T93" fmla="*/ 578 h 630"/>
                <a:gd name="T94" fmla="*/ 155 w 214"/>
                <a:gd name="T95" fmla="*/ 610 h 630"/>
                <a:gd name="T96" fmla="*/ 164 w 214"/>
                <a:gd name="T97" fmla="*/ 620 h 630"/>
                <a:gd name="T98" fmla="*/ 195 w 214"/>
                <a:gd name="T99" fmla="*/ 624 h 630"/>
                <a:gd name="T100" fmla="*/ 203 w 214"/>
                <a:gd name="T101" fmla="*/ 611 h 630"/>
                <a:gd name="T102" fmla="*/ 212 w 214"/>
                <a:gd name="T103" fmla="*/ 602 h 630"/>
                <a:gd name="T104" fmla="*/ 213 w 214"/>
                <a:gd name="T105" fmla="*/ 567 h 630"/>
                <a:gd name="T106" fmla="*/ 208 w 214"/>
                <a:gd name="T107" fmla="*/ 511 h 630"/>
                <a:gd name="T108" fmla="*/ 203 w 214"/>
                <a:gd name="T109" fmla="*/ 456 h 630"/>
                <a:gd name="T110" fmla="*/ 201 w 214"/>
                <a:gd name="T111" fmla="*/ 416 h 630"/>
                <a:gd name="T112" fmla="*/ 205 w 214"/>
                <a:gd name="T113" fmla="*/ 345 h 630"/>
                <a:gd name="T114" fmla="*/ 210 w 214"/>
                <a:gd name="T115" fmla="*/ 304 h 630"/>
                <a:gd name="T116" fmla="*/ 206 w 214"/>
                <a:gd name="T117" fmla="*/ 274 h 630"/>
                <a:gd name="T118" fmla="*/ 199 w 214"/>
                <a:gd name="T119" fmla="*/ 245 h 630"/>
                <a:gd name="T120" fmla="*/ 184 w 214"/>
                <a:gd name="T121" fmla="*/ 223 h 630"/>
                <a:gd name="T122" fmla="*/ 200 w 214"/>
                <a:gd name="T123" fmla="*/ 208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4" h="630">
                  <a:moveTo>
                    <a:pt x="213" y="161"/>
                  </a:moveTo>
                  <a:cubicBezTo>
                    <a:pt x="213" y="161"/>
                    <a:pt x="214" y="160"/>
                    <a:pt x="214" y="159"/>
                  </a:cubicBezTo>
                  <a:cubicBezTo>
                    <a:pt x="214" y="157"/>
                    <a:pt x="211" y="154"/>
                    <a:pt x="211" y="154"/>
                  </a:cubicBezTo>
                  <a:cubicBezTo>
                    <a:pt x="210" y="153"/>
                    <a:pt x="210" y="153"/>
                    <a:pt x="210" y="153"/>
                  </a:cubicBezTo>
                  <a:cubicBezTo>
                    <a:pt x="211" y="153"/>
                    <a:pt x="212" y="152"/>
                    <a:pt x="212" y="151"/>
                  </a:cubicBezTo>
                  <a:cubicBezTo>
                    <a:pt x="212" y="149"/>
                    <a:pt x="211" y="149"/>
                    <a:pt x="211" y="149"/>
                  </a:cubicBezTo>
                  <a:cubicBezTo>
                    <a:pt x="210" y="148"/>
                    <a:pt x="211" y="147"/>
                    <a:pt x="211" y="146"/>
                  </a:cubicBezTo>
                  <a:cubicBezTo>
                    <a:pt x="212" y="145"/>
                    <a:pt x="211" y="144"/>
                    <a:pt x="210" y="142"/>
                  </a:cubicBezTo>
                  <a:cubicBezTo>
                    <a:pt x="210" y="141"/>
                    <a:pt x="210" y="139"/>
                    <a:pt x="210" y="138"/>
                  </a:cubicBezTo>
                  <a:cubicBezTo>
                    <a:pt x="210" y="137"/>
                    <a:pt x="210" y="137"/>
                    <a:pt x="210" y="136"/>
                  </a:cubicBezTo>
                  <a:cubicBezTo>
                    <a:pt x="210" y="135"/>
                    <a:pt x="209" y="134"/>
                    <a:pt x="209" y="133"/>
                  </a:cubicBezTo>
                  <a:cubicBezTo>
                    <a:pt x="209" y="132"/>
                    <a:pt x="208" y="130"/>
                    <a:pt x="208" y="129"/>
                  </a:cubicBezTo>
                  <a:cubicBezTo>
                    <a:pt x="208" y="129"/>
                    <a:pt x="208" y="129"/>
                    <a:pt x="208" y="128"/>
                  </a:cubicBezTo>
                  <a:cubicBezTo>
                    <a:pt x="208" y="128"/>
                    <a:pt x="208" y="126"/>
                    <a:pt x="209" y="125"/>
                  </a:cubicBezTo>
                  <a:cubicBezTo>
                    <a:pt x="209" y="124"/>
                    <a:pt x="208" y="123"/>
                    <a:pt x="208" y="123"/>
                  </a:cubicBezTo>
                  <a:cubicBezTo>
                    <a:pt x="208" y="122"/>
                    <a:pt x="207" y="122"/>
                    <a:pt x="207" y="121"/>
                  </a:cubicBezTo>
                  <a:cubicBezTo>
                    <a:pt x="207" y="121"/>
                    <a:pt x="206" y="119"/>
                    <a:pt x="205" y="119"/>
                  </a:cubicBezTo>
                  <a:cubicBezTo>
                    <a:pt x="204" y="118"/>
                    <a:pt x="202" y="117"/>
                    <a:pt x="202" y="117"/>
                  </a:cubicBezTo>
                  <a:cubicBezTo>
                    <a:pt x="202" y="117"/>
                    <a:pt x="201" y="117"/>
                    <a:pt x="200" y="117"/>
                  </a:cubicBezTo>
                  <a:cubicBezTo>
                    <a:pt x="198" y="116"/>
                    <a:pt x="195" y="114"/>
                    <a:pt x="194" y="114"/>
                  </a:cubicBezTo>
                  <a:cubicBezTo>
                    <a:pt x="192" y="114"/>
                    <a:pt x="189" y="113"/>
                    <a:pt x="188" y="113"/>
                  </a:cubicBezTo>
                  <a:cubicBezTo>
                    <a:pt x="186" y="112"/>
                    <a:pt x="186" y="112"/>
                    <a:pt x="185" y="112"/>
                  </a:cubicBezTo>
                  <a:cubicBezTo>
                    <a:pt x="184" y="111"/>
                    <a:pt x="183" y="111"/>
                    <a:pt x="182" y="110"/>
                  </a:cubicBezTo>
                  <a:cubicBezTo>
                    <a:pt x="181" y="110"/>
                    <a:pt x="180" y="110"/>
                    <a:pt x="179" y="110"/>
                  </a:cubicBezTo>
                  <a:cubicBezTo>
                    <a:pt x="178" y="109"/>
                    <a:pt x="177" y="109"/>
                    <a:pt x="175" y="107"/>
                  </a:cubicBezTo>
                  <a:cubicBezTo>
                    <a:pt x="174" y="105"/>
                    <a:pt x="171" y="102"/>
                    <a:pt x="170" y="101"/>
                  </a:cubicBezTo>
                  <a:cubicBezTo>
                    <a:pt x="168" y="100"/>
                    <a:pt x="167" y="99"/>
                    <a:pt x="167" y="98"/>
                  </a:cubicBezTo>
                  <a:cubicBezTo>
                    <a:pt x="167" y="98"/>
                    <a:pt x="165" y="96"/>
                    <a:pt x="164" y="94"/>
                  </a:cubicBezTo>
                  <a:cubicBezTo>
                    <a:pt x="163" y="92"/>
                    <a:pt x="162" y="93"/>
                    <a:pt x="161" y="92"/>
                  </a:cubicBezTo>
                  <a:cubicBezTo>
                    <a:pt x="161" y="92"/>
                    <a:pt x="161" y="92"/>
                    <a:pt x="161" y="91"/>
                  </a:cubicBezTo>
                  <a:cubicBezTo>
                    <a:pt x="161" y="90"/>
                    <a:pt x="161" y="87"/>
                    <a:pt x="161" y="86"/>
                  </a:cubicBezTo>
                  <a:cubicBezTo>
                    <a:pt x="161" y="85"/>
                    <a:pt x="163" y="79"/>
                    <a:pt x="163" y="77"/>
                  </a:cubicBezTo>
                  <a:cubicBezTo>
                    <a:pt x="163" y="76"/>
                    <a:pt x="163" y="77"/>
                    <a:pt x="164" y="76"/>
                  </a:cubicBezTo>
                  <a:cubicBezTo>
                    <a:pt x="166" y="74"/>
                    <a:pt x="167" y="72"/>
                    <a:pt x="167" y="70"/>
                  </a:cubicBezTo>
                  <a:cubicBezTo>
                    <a:pt x="168" y="68"/>
                    <a:pt x="168" y="63"/>
                    <a:pt x="168" y="61"/>
                  </a:cubicBezTo>
                  <a:cubicBezTo>
                    <a:pt x="169" y="59"/>
                    <a:pt x="169" y="60"/>
                    <a:pt x="170" y="60"/>
                  </a:cubicBezTo>
                  <a:cubicBezTo>
                    <a:pt x="171" y="60"/>
                    <a:pt x="172" y="59"/>
                    <a:pt x="173" y="59"/>
                  </a:cubicBezTo>
                  <a:cubicBezTo>
                    <a:pt x="174" y="58"/>
                    <a:pt x="175" y="55"/>
                    <a:pt x="176" y="52"/>
                  </a:cubicBezTo>
                  <a:cubicBezTo>
                    <a:pt x="177" y="49"/>
                    <a:pt x="177" y="46"/>
                    <a:pt x="177" y="45"/>
                  </a:cubicBezTo>
                  <a:cubicBezTo>
                    <a:pt x="177" y="44"/>
                    <a:pt x="177" y="42"/>
                    <a:pt x="178" y="41"/>
                  </a:cubicBezTo>
                  <a:cubicBezTo>
                    <a:pt x="178" y="39"/>
                    <a:pt x="178" y="38"/>
                    <a:pt x="178" y="38"/>
                  </a:cubicBezTo>
                  <a:cubicBezTo>
                    <a:pt x="177" y="37"/>
                    <a:pt x="177" y="37"/>
                    <a:pt x="176" y="37"/>
                  </a:cubicBezTo>
                  <a:cubicBezTo>
                    <a:pt x="176" y="37"/>
                    <a:pt x="175" y="38"/>
                    <a:pt x="175" y="38"/>
                  </a:cubicBezTo>
                  <a:cubicBezTo>
                    <a:pt x="174" y="39"/>
                    <a:pt x="174" y="39"/>
                    <a:pt x="174" y="39"/>
                  </a:cubicBezTo>
                  <a:cubicBezTo>
                    <a:pt x="174" y="39"/>
                    <a:pt x="173" y="39"/>
                    <a:pt x="173" y="37"/>
                  </a:cubicBezTo>
                  <a:cubicBezTo>
                    <a:pt x="173" y="27"/>
                    <a:pt x="171" y="20"/>
                    <a:pt x="170" y="17"/>
                  </a:cubicBezTo>
                  <a:cubicBezTo>
                    <a:pt x="169" y="13"/>
                    <a:pt x="159" y="2"/>
                    <a:pt x="151" y="2"/>
                  </a:cubicBezTo>
                  <a:cubicBezTo>
                    <a:pt x="141" y="1"/>
                    <a:pt x="139" y="0"/>
                    <a:pt x="127" y="8"/>
                  </a:cubicBezTo>
                  <a:cubicBezTo>
                    <a:pt x="115" y="15"/>
                    <a:pt x="117" y="34"/>
                    <a:pt x="117" y="36"/>
                  </a:cubicBezTo>
                  <a:cubicBezTo>
                    <a:pt x="117" y="37"/>
                    <a:pt x="117" y="40"/>
                    <a:pt x="117" y="41"/>
                  </a:cubicBezTo>
                  <a:cubicBezTo>
                    <a:pt x="116" y="41"/>
                    <a:pt x="117" y="42"/>
                    <a:pt x="116" y="42"/>
                  </a:cubicBezTo>
                  <a:cubicBezTo>
                    <a:pt x="116" y="42"/>
                    <a:pt x="116" y="41"/>
                    <a:pt x="115" y="41"/>
                  </a:cubicBezTo>
                  <a:cubicBezTo>
                    <a:pt x="115" y="40"/>
                    <a:pt x="114" y="40"/>
                    <a:pt x="114" y="40"/>
                  </a:cubicBezTo>
                  <a:cubicBezTo>
                    <a:pt x="113" y="40"/>
                    <a:pt x="113" y="41"/>
                    <a:pt x="113" y="42"/>
                  </a:cubicBezTo>
                  <a:cubicBezTo>
                    <a:pt x="113" y="43"/>
                    <a:pt x="113" y="44"/>
                    <a:pt x="113" y="45"/>
                  </a:cubicBezTo>
                  <a:cubicBezTo>
                    <a:pt x="114" y="46"/>
                    <a:pt x="114" y="47"/>
                    <a:pt x="114" y="48"/>
                  </a:cubicBezTo>
                  <a:cubicBezTo>
                    <a:pt x="114" y="49"/>
                    <a:pt x="114" y="52"/>
                    <a:pt x="115" y="54"/>
                  </a:cubicBezTo>
                  <a:cubicBezTo>
                    <a:pt x="115" y="55"/>
                    <a:pt x="115" y="56"/>
                    <a:pt x="116" y="58"/>
                  </a:cubicBezTo>
                  <a:cubicBezTo>
                    <a:pt x="117" y="60"/>
                    <a:pt x="118" y="61"/>
                    <a:pt x="119" y="61"/>
                  </a:cubicBezTo>
                  <a:cubicBezTo>
                    <a:pt x="120" y="62"/>
                    <a:pt x="121" y="62"/>
                    <a:pt x="121" y="62"/>
                  </a:cubicBezTo>
                  <a:cubicBezTo>
                    <a:pt x="122" y="62"/>
                    <a:pt x="122" y="62"/>
                    <a:pt x="122" y="62"/>
                  </a:cubicBezTo>
                  <a:cubicBezTo>
                    <a:pt x="122" y="63"/>
                    <a:pt x="122" y="65"/>
                    <a:pt x="123" y="68"/>
                  </a:cubicBezTo>
                  <a:cubicBezTo>
                    <a:pt x="123" y="71"/>
                    <a:pt x="124" y="72"/>
                    <a:pt x="124" y="72"/>
                  </a:cubicBezTo>
                  <a:cubicBezTo>
                    <a:pt x="124" y="73"/>
                    <a:pt x="124" y="73"/>
                    <a:pt x="124" y="75"/>
                  </a:cubicBezTo>
                  <a:cubicBezTo>
                    <a:pt x="125" y="77"/>
                    <a:pt x="124" y="79"/>
                    <a:pt x="124" y="80"/>
                  </a:cubicBezTo>
                  <a:cubicBezTo>
                    <a:pt x="124" y="82"/>
                    <a:pt x="123" y="83"/>
                    <a:pt x="123" y="83"/>
                  </a:cubicBezTo>
                  <a:cubicBezTo>
                    <a:pt x="123" y="83"/>
                    <a:pt x="123" y="83"/>
                    <a:pt x="122" y="82"/>
                  </a:cubicBezTo>
                  <a:cubicBezTo>
                    <a:pt x="121" y="82"/>
                    <a:pt x="121" y="82"/>
                    <a:pt x="119" y="83"/>
                  </a:cubicBezTo>
                  <a:cubicBezTo>
                    <a:pt x="117" y="83"/>
                    <a:pt x="114" y="85"/>
                    <a:pt x="112" y="86"/>
                  </a:cubicBezTo>
                  <a:cubicBezTo>
                    <a:pt x="109" y="87"/>
                    <a:pt x="106" y="89"/>
                    <a:pt x="105" y="90"/>
                  </a:cubicBezTo>
                  <a:cubicBezTo>
                    <a:pt x="103" y="90"/>
                    <a:pt x="103" y="90"/>
                    <a:pt x="102" y="91"/>
                  </a:cubicBezTo>
                  <a:cubicBezTo>
                    <a:pt x="101" y="92"/>
                    <a:pt x="101" y="91"/>
                    <a:pt x="101" y="91"/>
                  </a:cubicBezTo>
                  <a:cubicBezTo>
                    <a:pt x="100" y="91"/>
                    <a:pt x="99" y="91"/>
                    <a:pt x="98" y="91"/>
                  </a:cubicBezTo>
                  <a:cubicBezTo>
                    <a:pt x="97" y="91"/>
                    <a:pt x="97" y="91"/>
                    <a:pt x="96" y="91"/>
                  </a:cubicBezTo>
                  <a:cubicBezTo>
                    <a:pt x="95" y="92"/>
                    <a:pt x="95" y="92"/>
                    <a:pt x="94" y="92"/>
                  </a:cubicBezTo>
                  <a:cubicBezTo>
                    <a:pt x="93" y="92"/>
                    <a:pt x="90" y="91"/>
                    <a:pt x="88" y="91"/>
                  </a:cubicBezTo>
                  <a:cubicBezTo>
                    <a:pt x="86" y="91"/>
                    <a:pt x="82" y="91"/>
                    <a:pt x="81" y="91"/>
                  </a:cubicBezTo>
                  <a:cubicBezTo>
                    <a:pt x="80" y="91"/>
                    <a:pt x="79" y="91"/>
                    <a:pt x="78" y="91"/>
                  </a:cubicBezTo>
                  <a:cubicBezTo>
                    <a:pt x="77" y="91"/>
                    <a:pt x="75" y="91"/>
                    <a:pt x="73" y="92"/>
                  </a:cubicBezTo>
                  <a:cubicBezTo>
                    <a:pt x="72" y="93"/>
                    <a:pt x="70" y="95"/>
                    <a:pt x="69" y="95"/>
                  </a:cubicBezTo>
                  <a:cubicBezTo>
                    <a:pt x="69" y="96"/>
                    <a:pt x="68" y="98"/>
                    <a:pt x="68" y="99"/>
                  </a:cubicBezTo>
                  <a:cubicBezTo>
                    <a:pt x="67" y="99"/>
                    <a:pt x="67" y="103"/>
                    <a:pt x="67" y="104"/>
                  </a:cubicBezTo>
                  <a:cubicBezTo>
                    <a:pt x="67" y="106"/>
                    <a:pt x="67" y="105"/>
                    <a:pt x="66" y="108"/>
                  </a:cubicBezTo>
                  <a:cubicBezTo>
                    <a:pt x="65" y="112"/>
                    <a:pt x="64" y="118"/>
                    <a:pt x="63" y="121"/>
                  </a:cubicBezTo>
                  <a:cubicBezTo>
                    <a:pt x="63" y="123"/>
                    <a:pt x="61" y="130"/>
                    <a:pt x="61" y="134"/>
                  </a:cubicBezTo>
                  <a:cubicBezTo>
                    <a:pt x="60" y="138"/>
                    <a:pt x="59" y="144"/>
                    <a:pt x="58" y="147"/>
                  </a:cubicBezTo>
                  <a:cubicBezTo>
                    <a:pt x="58" y="151"/>
                    <a:pt x="57" y="157"/>
                    <a:pt x="57" y="160"/>
                  </a:cubicBezTo>
                  <a:cubicBezTo>
                    <a:pt x="57" y="164"/>
                    <a:pt x="58" y="171"/>
                    <a:pt x="58" y="175"/>
                  </a:cubicBezTo>
                  <a:cubicBezTo>
                    <a:pt x="58" y="178"/>
                    <a:pt x="59" y="184"/>
                    <a:pt x="60" y="186"/>
                  </a:cubicBezTo>
                  <a:cubicBezTo>
                    <a:pt x="61" y="189"/>
                    <a:pt x="61" y="191"/>
                    <a:pt x="61" y="192"/>
                  </a:cubicBezTo>
                  <a:cubicBezTo>
                    <a:pt x="62" y="192"/>
                    <a:pt x="62" y="194"/>
                    <a:pt x="62" y="194"/>
                  </a:cubicBezTo>
                  <a:cubicBezTo>
                    <a:pt x="63" y="195"/>
                    <a:pt x="63" y="195"/>
                    <a:pt x="64" y="196"/>
                  </a:cubicBezTo>
                  <a:cubicBezTo>
                    <a:pt x="65" y="197"/>
                    <a:pt x="64" y="197"/>
                    <a:pt x="65" y="197"/>
                  </a:cubicBezTo>
                  <a:cubicBezTo>
                    <a:pt x="65" y="198"/>
                    <a:pt x="65" y="199"/>
                    <a:pt x="66" y="199"/>
                  </a:cubicBezTo>
                  <a:cubicBezTo>
                    <a:pt x="66" y="199"/>
                    <a:pt x="66" y="199"/>
                    <a:pt x="67" y="199"/>
                  </a:cubicBezTo>
                  <a:cubicBezTo>
                    <a:pt x="67" y="199"/>
                    <a:pt x="68" y="200"/>
                    <a:pt x="69" y="201"/>
                  </a:cubicBezTo>
                  <a:cubicBezTo>
                    <a:pt x="69" y="201"/>
                    <a:pt x="69" y="201"/>
                    <a:pt x="69" y="201"/>
                  </a:cubicBezTo>
                  <a:cubicBezTo>
                    <a:pt x="69" y="202"/>
                    <a:pt x="70" y="204"/>
                    <a:pt x="70" y="204"/>
                  </a:cubicBezTo>
                  <a:cubicBezTo>
                    <a:pt x="70" y="205"/>
                    <a:pt x="70" y="205"/>
                    <a:pt x="70" y="207"/>
                  </a:cubicBezTo>
                  <a:cubicBezTo>
                    <a:pt x="70" y="208"/>
                    <a:pt x="70" y="208"/>
                    <a:pt x="71" y="208"/>
                  </a:cubicBezTo>
                  <a:cubicBezTo>
                    <a:pt x="72" y="208"/>
                    <a:pt x="72" y="208"/>
                    <a:pt x="72" y="208"/>
                  </a:cubicBezTo>
                  <a:cubicBezTo>
                    <a:pt x="73" y="208"/>
                    <a:pt x="73" y="208"/>
                    <a:pt x="73" y="208"/>
                  </a:cubicBezTo>
                  <a:cubicBezTo>
                    <a:pt x="73" y="209"/>
                    <a:pt x="73" y="210"/>
                    <a:pt x="74" y="210"/>
                  </a:cubicBezTo>
                  <a:cubicBezTo>
                    <a:pt x="74" y="210"/>
                    <a:pt x="75" y="210"/>
                    <a:pt x="75" y="209"/>
                  </a:cubicBezTo>
                  <a:cubicBezTo>
                    <a:pt x="76" y="209"/>
                    <a:pt x="76" y="209"/>
                    <a:pt x="76" y="210"/>
                  </a:cubicBezTo>
                  <a:cubicBezTo>
                    <a:pt x="76" y="211"/>
                    <a:pt x="77" y="213"/>
                    <a:pt x="77" y="215"/>
                  </a:cubicBezTo>
                  <a:cubicBezTo>
                    <a:pt x="77" y="218"/>
                    <a:pt x="77" y="218"/>
                    <a:pt x="77" y="219"/>
                  </a:cubicBezTo>
                  <a:cubicBezTo>
                    <a:pt x="77" y="220"/>
                    <a:pt x="77" y="223"/>
                    <a:pt x="77" y="224"/>
                  </a:cubicBezTo>
                  <a:cubicBezTo>
                    <a:pt x="77" y="225"/>
                    <a:pt x="77" y="225"/>
                    <a:pt x="76" y="225"/>
                  </a:cubicBezTo>
                  <a:cubicBezTo>
                    <a:pt x="76" y="226"/>
                    <a:pt x="75" y="226"/>
                    <a:pt x="74" y="226"/>
                  </a:cubicBezTo>
                  <a:cubicBezTo>
                    <a:pt x="74" y="227"/>
                    <a:pt x="73" y="227"/>
                    <a:pt x="73" y="228"/>
                  </a:cubicBezTo>
                  <a:cubicBezTo>
                    <a:pt x="73" y="229"/>
                    <a:pt x="73" y="231"/>
                    <a:pt x="73" y="233"/>
                  </a:cubicBezTo>
                  <a:cubicBezTo>
                    <a:pt x="73" y="235"/>
                    <a:pt x="73" y="238"/>
                    <a:pt x="73" y="239"/>
                  </a:cubicBezTo>
                  <a:cubicBezTo>
                    <a:pt x="73" y="239"/>
                    <a:pt x="73" y="239"/>
                    <a:pt x="72" y="241"/>
                  </a:cubicBezTo>
                  <a:cubicBezTo>
                    <a:pt x="72" y="243"/>
                    <a:pt x="72" y="250"/>
                    <a:pt x="72" y="252"/>
                  </a:cubicBezTo>
                  <a:cubicBezTo>
                    <a:pt x="72" y="253"/>
                    <a:pt x="71" y="259"/>
                    <a:pt x="70" y="262"/>
                  </a:cubicBezTo>
                  <a:cubicBezTo>
                    <a:pt x="70" y="264"/>
                    <a:pt x="69" y="269"/>
                    <a:pt x="69" y="271"/>
                  </a:cubicBezTo>
                  <a:cubicBezTo>
                    <a:pt x="69" y="273"/>
                    <a:pt x="69" y="282"/>
                    <a:pt x="69" y="284"/>
                  </a:cubicBezTo>
                  <a:cubicBezTo>
                    <a:pt x="69" y="286"/>
                    <a:pt x="68" y="295"/>
                    <a:pt x="68" y="297"/>
                  </a:cubicBezTo>
                  <a:cubicBezTo>
                    <a:pt x="67" y="298"/>
                    <a:pt x="67" y="301"/>
                    <a:pt x="67" y="302"/>
                  </a:cubicBezTo>
                  <a:cubicBezTo>
                    <a:pt x="67" y="304"/>
                    <a:pt x="67" y="304"/>
                    <a:pt x="68" y="304"/>
                  </a:cubicBezTo>
                  <a:cubicBezTo>
                    <a:pt x="69" y="304"/>
                    <a:pt x="69" y="304"/>
                    <a:pt x="70" y="304"/>
                  </a:cubicBezTo>
                  <a:cubicBezTo>
                    <a:pt x="71" y="304"/>
                    <a:pt x="70" y="304"/>
                    <a:pt x="70" y="305"/>
                  </a:cubicBezTo>
                  <a:cubicBezTo>
                    <a:pt x="70" y="305"/>
                    <a:pt x="70" y="306"/>
                    <a:pt x="69" y="308"/>
                  </a:cubicBezTo>
                  <a:cubicBezTo>
                    <a:pt x="69" y="309"/>
                    <a:pt x="68" y="310"/>
                    <a:pt x="68" y="311"/>
                  </a:cubicBezTo>
                  <a:cubicBezTo>
                    <a:pt x="68" y="312"/>
                    <a:pt x="67" y="313"/>
                    <a:pt x="67" y="314"/>
                  </a:cubicBezTo>
                  <a:cubicBezTo>
                    <a:pt x="67" y="314"/>
                    <a:pt x="67" y="315"/>
                    <a:pt x="67" y="316"/>
                  </a:cubicBezTo>
                  <a:cubicBezTo>
                    <a:pt x="67" y="316"/>
                    <a:pt x="66" y="317"/>
                    <a:pt x="67" y="318"/>
                  </a:cubicBezTo>
                  <a:cubicBezTo>
                    <a:pt x="67" y="318"/>
                    <a:pt x="67" y="320"/>
                    <a:pt x="67" y="322"/>
                  </a:cubicBezTo>
                  <a:cubicBezTo>
                    <a:pt x="66" y="324"/>
                    <a:pt x="66" y="324"/>
                    <a:pt x="65" y="325"/>
                  </a:cubicBezTo>
                  <a:cubicBezTo>
                    <a:pt x="65" y="326"/>
                    <a:pt x="65" y="327"/>
                    <a:pt x="65" y="328"/>
                  </a:cubicBezTo>
                  <a:cubicBezTo>
                    <a:pt x="65" y="328"/>
                    <a:pt x="66" y="329"/>
                    <a:pt x="66" y="330"/>
                  </a:cubicBezTo>
                  <a:cubicBezTo>
                    <a:pt x="66" y="330"/>
                    <a:pt x="65" y="331"/>
                    <a:pt x="65" y="331"/>
                  </a:cubicBezTo>
                  <a:cubicBezTo>
                    <a:pt x="65" y="332"/>
                    <a:pt x="65" y="335"/>
                    <a:pt x="65" y="335"/>
                  </a:cubicBezTo>
                  <a:cubicBezTo>
                    <a:pt x="65" y="336"/>
                    <a:pt x="64" y="337"/>
                    <a:pt x="64" y="339"/>
                  </a:cubicBezTo>
                  <a:cubicBezTo>
                    <a:pt x="63" y="340"/>
                    <a:pt x="63" y="341"/>
                    <a:pt x="63" y="342"/>
                  </a:cubicBezTo>
                  <a:cubicBezTo>
                    <a:pt x="64" y="343"/>
                    <a:pt x="63" y="344"/>
                    <a:pt x="63" y="346"/>
                  </a:cubicBezTo>
                  <a:cubicBezTo>
                    <a:pt x="63" y="347"/>
                    <a:pt x="62" y="349"/>
                    <a:pt x="62" y="349"/>
                  </a:cubicBezTo>
                  <a:cubicBezTo>
                    <a:pt x="62" y="350"/>
                    <a:pt x="62" y="353"/>
                    <a:pt x="61" y="355"/>
                  </a:cubicBezTo>
                  <a:cubicBezTo>
                    <a:pt x="61" y="358"/>
                    <a:pt x="59" y="366"/>
                    <a:pt x="59" y="370"/>
                  </a:cubicBezTo>
                  <a:cubicBezTo>
                    <a:pt x="59" y="373"/>
                    <a:pt x="58" y="377"/>
                    <a:pt x="58" y="382"/>
                  </a:cubicBezTo>
                  <a:cubicBezTo>
                    <a:pt x="57" y="387"/>
                    <a:pt x="57" y="391"/>
                    <a:pt x="57" y="394"/>
                  </a:cubicBezTo>
                  <a:cubicBezTo>
                    <a:pt x="56" y="396"/>
                    <a:pt x="56" y="407"/>
                    <a:pt x="56" y="412"/>
                  </a:cubicBezTo>
                  <a:cubicBezTo>
                    <a:pt x="56" y="416"/>
                    <a:pt x="56" y="422"/>
                    <a:pt x="56" y="423"/>
                  </a:cubicBezTo>
                  <a:cubicBezTo>
                    <a:pt x="56" y="424"/>
                    <a:pt x="56" y="425"/>
                    <a:pt x="55" y="425"/>
                  </a:cubicBezTo>
                  <a:cubicBezTo>
                    <a:pt x="55" y="426"/>
                    <a:pt x="55" y="428"/>
                    <a:pt x="55" y="431"/>
                  </a:cubicBezTo>
                  <a:cubicBezTo>
                    <a:pt x="54" y="433"/>
                    <a:pt x="53" y="440"/>
                    <a:pt x="53" y="441"/>
                  </a:cubicBezTo>
                  <a:cubicBezTo>
                    <a:pt x="53" y="442"/>
                    <a:pt x="53" y="444"/>
                    <a:pt x="52" y="446"/>
                  </a:cubicBezTo>
                  <a:cubicBezTo>
                    <a:pt x="51" y="448"/>
                    <a:pt x="50" y="452"/>
                    <a:pt x="49" y="453"/>
                  </a:cubicBezTo>
                  <a:cubicBezTo>
                    <a:pt x="49" y="454"/>
                    <a:pt x="48" y="459"/>
                    <a:pt x="47" y="462"/>
                  </a:cubicBezTo>
                  <a:cubicBezTo>
                    <a:pt x="47" y="465"/>
                    <a:pt x="46" y="469"/>
                    <a:pt x="46" y="470"/>
                  </a:cubicBezTo>
                  <a:cubicBezTo>
                    <a:pt x="46" y="472"/>
                    <a:pt x="45" y="472"/>
                    <a:pt x="45" y="473"/>
                  </a:cubicBezTo>
                  <a:cubicBezTo>
                    <a:pt x="44" y="475"/>
                    <a:pt x="44" y="476"/>
                    <a:pt x="44" y="477"/>
                  </a:cubicBezTo>
                  <a:cubicBezTo>
                    <a:pt x="44" y="478"/>
                    <a:pt x="44" y="479"/>
                    <a:pt x="44" y="481"/>
                  </a:cubicBezTo>
                  <a:cubicBezTo>
                    <a:pt x="43" y="482"/>
                    <a:pt x="43" y="485"/>
                    <a:pt x="42" y="487"/>
                  </a:cubicBezTo>
                  <a:cubicBezTo>
                    <a:pt x="42" y="489"/>
                    <a:pt x="41" y="493"/>
                    <a:pt x="40" y="495"/>
                  </a:cubicBezTo>
                  <a:cubicBezTo>
                    <a:pt x="40" y="497"/>
                    <a:pt x="39" y="500"/>
                    <a:pt x="39" y="502"/>
                  </a:cubicBezTo>
                  <a:cubicBezTo>
                    <a:pt x="38" y="504"/>
                    <a:pt x="38" y="508"/>
                    <a:pt x="38" y="510"/>
                  </a:cubicBezTo>
                  <a:cubicBezTo>
                    <a:pt x="38" y="511"/>
                    <a:pt x="36" y="516"/>
                    <a:pt x="36" y="519"/>
                  </a:cubicBezTo>
                  <a:cubicBezTo>
                    <a:pt x="35" y="523"/>
                    <a:pt x="33" y="530"/>
                    <a:pt x="33" y="533"/>
                  </a:cubicBezTo>
                  <a:cubicBezTo>
                    <a:pt x="32" y="535"/>
                    <a:pt x="31" y="539"/>
                    <a:pt x="31" y="541"/>
                  </a:cubicBezTo>
                  <a:cubicBezTo>
                    <a:pt x="30" y="542"/>
                    <a:pt x="29" y="546"/>
                    <a:pt x="29" y="547"/>
                  </a:cubicBezTo>
                  <a:cubicBezTo>
                    <a:pt x="29" y="548"/>
                    <a:pt x="29" y="549"/>
                    <a:pt x="28" y="550"/>
                  </a:cubicBezTo>
                  <a:cubicBezTo>
                    <a:pt x="28" y="551"/>
                    <a:pt x="27" y="554"/>
                    <a:pt x="26" y="555"/>
                  </a:cubicBezTo>
                  <a:cubicBezTo>
                    <a:pt x="26" y="557"/>
                    <a:pt x="24" y="564"/>
                    <a:pt x="23" y="567"/>
                  </a:cubicBezTo>
                  <a:cubicBezTo>
                    <a:pt x="22" y="570"/>
                    <a:pt x="21" y="572"/>
                    <a:pt x="20" y="575"/>
                  </a:cubicBezTo>
                  <a:cubicBezTo>
                    <a:pt x="19" y="577"/>
                    <a:pt x="18" y="580"/>
                    <a:pt x="18" y="581"/>
                  </a:cubicBezTo>
                  <a:cubicBezTo>
                    <a:pt x="18" y="583"/>
                    <a:pt x="18" y="587"/>
                    <a:pt x="18" y="588"/>
                  </a:cubicBezTo>
                  <a:cubicBezTo>
                    <a:pt x="18" y="589"/>
                    <a:pt x="18" y="593"/>
                    <a:pt x="18" y="594"/>
                  </a:cubicBezTo>
                  <a:cubicBezTo>
                    <a:pt x="17" y="595"/>
                    <a:pt x="17" y="598"/>
                    <a:pt x="17" y="599"/>
                  </a:cubicBezTo>
                  <a:cubicBezTo>
                    <a:pt x="17" y="600"/>
                    <a:pt x="17" y="601"/>
                    <a:pt x="17" y="602"/>
                  </a:cubicBezTo>
                  <a:cubicBezTo>
                    <a:pt x="17" y="602"/>
                    <a:pt x="16" y="603"/>
                    <a:pt x="17" y="603"/>
                  </a:cubicBezTo>
                  <a:cubicBezTo>
                    <a:pt x="17" y="604"/>
                    <a:pt x="17" y="604"/>
                    <a:pt x="16" y="604"/>
                  </a:cubicBezTo>
                  <a:cubicBezTo>
                    <a:pt x="15" y="605"/>
                    <a:pt x="15" y="607"/>
                    <a:pt x="15" y="607"/>
                  </a:cubicBezTo>
                  <a:cubicBezTo>
                    <a:pt x="15" y="608"/>
                    <a:pt x="15" y="608"/>
                    <a:pt x="15" y="608"/>
                  </a:cubicBezTo>
                  <a:cubicBezTo>
                    <a:pt x="14" y="609"/>
                    <a:pt x="14" y="609"/>
                    <a:pt x="13" y="609"/>
                  </a:cubicBezTo>
                  <a:cubicBezTo>
                    <a:pt x="13" y="609"/>
                    <a:pt x="12" y="610"/>
                    <a:pt x="11" y="611"/>
                  </a:cubicBezTo>
                  <a:cubicBezTo>
                    <a:pt x="11" y="611"/>
                    <a:pt x="11" y="612"/>
                    <a:pt x="11" y="612"/>
                  </a:cubicBezTo>
                  <a:cubicBezTo>
                    <a:pt x="10" y="613"/>
                    <a:pt x="10" y="613"/>
                    <a:pt x="10" y="613"/>
                  </a:cubicBezTo>
                  <a:cubicBezTo>
                    <a:pt x="9" y="613"/>
                    <a:pt x="8" y="614"/>
                    <a:pt x="8" y="614"/>
                  </a:cubicBezTo>
                  <a:cubicBezTo>
                    <a:pt x="8" y="615"/>
                    <a:pt x="7" y="615"/>
                    <a:pt x="7" y="615"/>
                  </a:cubicBezTo>
                  <a:cubicBezTo>
                    <a:pt x="7" y="616"/>
                    <a:pt x="6" y="616"/>
                    <a:pt x="5" y="617"/>
                  </a:cubicBezTo>
                  <a:cubicBezTo>
                    <a:pt x="5" y="618"/>
                    <a:pt x="5" y="618"/>
                    <a:pt x="4" y="618"/>
                  </a:cubicBezTo>
                  <a:cubicBezTo>
                    <a:pt x="4" y="618"/>
                    <a:pt x="3" y="619"/>
                    <a:pt x="3" y="620"/>
                  </a:cubicBezTo>
                  <a:cubicBezTo>
                    <a:pt x="2" y="621"/>
                    <a:pt x="1" y="622"/>
                    <a:pt x="1" y="623"/>
                  </a:cubicBezTo>
                  <a:cubicBezTo>
                    <a:pt x="0" y="623"/>
                    <a:pt x="1" y="623"/>
                    <a:pt x="1" y="623"/>
                  </a:cubicBezTo>
                  <a:cubicBezTo>
                    <a:pt x="1" y="624"/>
                    <a:pt x="1" y="624"/>
                    <a:pt x="1" y="625"/>
                  </a:cubicBezTo>
                  <a:cubicBezTo>
                    <a:pt x="2" y="625"/>
                    <a:pt x="2" y="625"/>
                    <a:pt x="2" y="625"/>
                  </a:cubicBezTo>
                  <a:cubicBezTo>
                    <a:pt x="2" y="626"/>
                    <a:pt x="2" y="627"/>
                    <a:pt x="2" y="627"/>
                  </a:cubicBezTo>
                  <a:cubicBezTo>
                    <a:pt x="3" y="627"/>
                    <a:pt x="3" y="628"/>
                    <a:pt x="3" y="628"/>
                  </a:cubicBezTo>
                  <a:cubicBezTo>
                    <a:pt x="3" y="629"/>
                    <a:pt x="5" y="629"/>
                    <a:pt x="6" y="629"/>
                  </a:cubicBezTo>
                  <a:cubicBezTo>
                    <a:pt x="8" y="630"/>
                    <a:pt x="10" y="630"/>
                    <a:pt x="12" y="630"/>
                  </a:cubicBezTo>
                  <a:cubicBezTo>
                    <a:pt x="14" y="630"/>
                    <a:pt x="17" y="630"/>
                    <a:pt x="19" y="629"/>
                  </a:cubicBezTo>
                  <a:cubicBezTo>
                    <a:pt x="21" y="629"/>
                    <a:pt x="25" y="628"/>
                    <a:pt x="27" y="627"/>
                  </a:cubicBezTo>
                  <a:cubicBezTo>
                    <a:pt x="29" y="626"/>
                    <a:pt x="31" y="626"/>
                    <a:pt x="33" y="625"/>
                  </a:cubicBezTo>
                  <a:cubicBezTo>
                    <a:pt x="35" y="625"/>
                    <a:pt x="37" y="624"/>
                    <a:pt x="38" y="623"/>
                  </a:cubicBezTo>
                  <a:cubicBezTo>
                    <a:pt x="39" y="622"/>
                    <a:pt x="38" y="619"/>
                    <a:pt x="38" y="618"/>
                  </a:cubicBezTo>
                  <a:cubicBezTo>
                    <a:pt x="38" y="616"/>
                    <a:pt x="39" y="615"/>
                    <a:pt x="39" y="614"/>
                  </a:cubicBezTo>
                  <a:cubicBezTo>
                    <a:pt x="39" y="614"/>
                    <a:pt x="39" y="613"/>
                    <a:pt x="39" y="613"/>
                  </a:cubicBezTo>
                  <a:cubicBezTo>
                    <a:pt x="39" y="612"/>
                    <a:pt x="40" y="610"/>
                    <a:pt x="41" y="609"/>
                  </a:cubicBezTo>
                  <a:cubicBezTo>
                    <a:pt x="41" y="609"/>
                    <a:pt x="41" y="609"/>
                    <a:pt x="42" y="609"/>
                  </a:cubicBezTo>
                  <a:cubicBezTo>
                    <a:pt x="42" y="609"/>
                    <a:pt x="47" y="610"/>
                    <a:pt x="47" y="610"/>
                  </a:cubicBezTo>
                  <a:cubicBezTo>
                    <a:pt x="48" y="610"/>
                    <a:pt x="47" y="610"/>
                    <a:pt x="47" y="611"/>
                  </a:cubicBezTo>
                  <a:cubicBezTo>
                    <a:pt x="47" y="612"/>
                    <a:pt x="47" y="613"/>
                    <a:pt x="47" y="613"/>
                  </a:cubicBezTo>
                  <a:cubicBezTo>
                    <a:pt x="47" y="613"/>
                    <a:pt x="47" y="614"/>
                    <a:pt x="47" y="615"/>
                  </a:cubicBezTo>
                  <a:cubicBezTo>
                    <a:pt x="47" y="615"/>
                    <a:pt x="47" y="615"/>
                    <a:pt x="49" y="616"/>
                  </a:cubicBezTo>
                  <a:cubicBezTo>
                    <a:pt x="50" y="616"/>
                    <a:pt x="54" y="617"/>
                    <a:pt x="55" y="617"/>
                  </a:cubicBezTo>
                  <a:cubicBezTo>
                    <a:pt x="56" y="617"/>
                    <a:pt x="58" y="616"/>
                    <a:pt x="58" y="616"/>
                  </a:cubicBezTo>
                  <a:cubicBezTo>
                    <a:pt x="59" y="616"/>
                    <a:pt x="58" y="615"/>
                    <a:pt x="58" y="615"/>
                  </a:cubicBezTo>
                  <a:cubicBezTo>
                    <a:pt x="58" y="614"/>
                    <a:pt x="58" y="613"/>
                    <a:pt x="58" y="613"/>
                  </a:cubicBezTo>
                  <a:cubicBezTo>
                    <a:pt x="58" y="612"/>
                    <a:pt x="58" y="612"/>
                    <a:pt x="58" y="612"/>
                  </a:cubicBezTo>
                  <a:cubicBezTo>
                    <a:pt x="59" y="613"/>
                    <a:pt x="61" y="613"/>
                    <a:pt x="63" y="613"/>
                  </a:cubicBezTo>
                  <a:cubicBezTo>
                    <a:pt x="64" y="614"/>
                    <a:pt x="70" y="615"/>
                    <a:pt x="72" y="615"/>
                  </a:cubicBezTo>
                  <a:cubicBezTo>
                    <a:pt x="74" y="615"/>
                    <a:pt x="76" y="615"/>
                    <a:pt x="77" y="616"/>
                  </a:cubicBezTo>
                  <a:cubicBezTo>
                    <a:pt x="78" y="616"/>
                    <a:pt x="78" y="616"/>
                    <a:pt x="78" y="616"/>
                  </a:cubicBezTo>
                  <a:cubicBezTo>
                    <a:pt x="78" y="616"/>
                    <a:pt x="80" y="616"/>
                    <a:pt x="81" y="616"/>
                  </a:cubicBezTo>
                  <a:cubicBezTo>
                    <a:pt x="82" y="616"/>
                    <a:pt x="82" y="617"/>
                    <a:pt x="82" y="617"/>
                  </a:cubicBezTo>
                  <a:cubicBezTo>
                    <a:pt x="83" y="617"/>
                    <a:pt x="83" y="617"/>
                    <a:pt x="84" y="617"/>
                  </a:cubicBezTo>
                  <a:cubicBezTo>
                    <a:pt x="84" y="617"/>
                    <a:pt x="85" y="616"/>
                    <a:pt x="85" y="615"/>
                  </a:cubicBezTo>
                  <a:cubicBezTo>
                    <a:pt x="86" y="614"/>
                    <a:pt x="86" y="614"/>
                    <a:pt x="86" y="613"/>
                  </a:cubicBezTo>
                  <a:cubicBezTo>
                    <a:pt x="86" y="611"/>
                    <a:pt x="86" y="609"/>
                    <a:pt x="86" y="609"/>
                  </a:cubicBezTo>
                  <a:cubicBezTo>
                    <a:pt x="86" y="608"/>
                    <a:pt x="86" y="607"/>
                    <a:pt x="86" y="606"/>
                  </a:cubicBezTo>
                  <a:cubicBezTo>
                    <a:pt x="86" y="605"/>
                    <a:pt x="86" y="604"/>
                    <a:pt x="86" y="603"/>
                  </a:cubicBezTo>
                  <a:cubicBezTo>
                    <a:pt x="86" y="602"/>
                    <a:pt x="88" y="589"/>
                    <a:pt x="88" y="586"/>
                  </a:cubicBezTo>
                  <a:cubicBezTo>
                    <a:pt x="89" y="580"/>
                    <a:pt x="90" y="572"/>
                    <a:pt x="91" y="570"/>
                  </a:cubicBezTo>
                  <a:cubicBezTo>
                    <a:pt x="91" y="568"/>
                    <a:pt x="93" y="555"/>
                    <a:pt x="93" y="552"/>
                  </a:cubicBezTo>
                  <a:cubicBezTo>
                    <a:pt x="93" y="550"/>
                    <a:pt x="95" y="536"/>
                    <a:pt x="95" y="533"/>
                  </a:cubicBezTo>
                  <a:cubicBezTo>
                    <a:pt x="96" y="531"/>
                    <a:pt x="96" y="523"/>
                    <a:pt x="96" y="521"/>
                  </a:cubicBezTo>
                  <a:cubicBezTo>
                    <a:pt x="97" y="519"/>
                    <a:pt x="97" y="508"/>
                    <a:pt x="98" y="506"/>
                  </a:cubicBezTo>
                  <a:cubicBezTo>
                    <a:pt x="98" y="504"/>
                    <a:pt x="98" y="495"/>
                    <a:pt x="98" y="494"/>
                  </a:cubicBezTo>
                  <a:cubicBezTo>
                    <a:pt x="98" y="492"/>
                    <a:pt x="99" y="483"/>
                    <a:pt x="99" y="482"/>
                  </a:cubicBezTo>
                  <a:cubicBezTo>
                    <a:pt x="99" y="480"/>
                    <a:pt x="99" y="474"/>
                    <a:pt x="99" y="473"/>
                  </a:cubicBezTo>
                  <a:cubicBezTo>
                    <a:pt x="99" y="472"/>
                    <a:pt x="100" y="467"/>
                    <a:pt x="100" y="464"/>
                  </a:cubicBezTo>
                  <a:cubicBezTo>
                    <a:pt x="100" y="462"/>
                    <a:pt x="100" y="461"/>
                    <a:pt x="100" y="460"/>
                  </a:cubicBezTo>
                  <a:cubicBezTo>
                    <a:pt x="100" y="459"/>
                    <a:pt x="101" y="455"/>
                    <a:pt x="101" y="454"/>
                  </a:cubicBezTo>
                  <a:cubicBezTo>
                    <a:pt x="101" y="454"/>
                    <a:pt x="101" y="453"/>
                    <a:pt x="101" y="452"/>
                  </a:cubicBezTo>
                  <a:cubicBezTo>
                    <a:pt x="101" y="452"/>
                    <a:pt x="101" y="450"/>
                    <a:pt x="102" y="449"/>
                  </a:cubicBezTo>
                  <a:cubicBezTo>
                    <a:pt x="102" y="447"/>
                    <a:pt x="102" y="444"/>
                    <a:pt x="102" y="442"/>
                  </a:cubicBezTo>
                  <a:cubicBezTo>
                    <a:pt x="102" y="441"/>
                    <a:pt x="103" y="435"/>
                    <a:pt x="103" y="434"/>
                  </a:cubicBezTo>
                  <a:cubicBezTo>
                    <a:pt x="104" y="432"/>
                    <a:pt x="104" y="431"/>
                    <a:pt x="104" y="430"/>
                  </a:cubicBezTo>
                  <a:cubicBezTo>
                    <a:pt x="104" y="429"/>
                    <a:pt x="104" y="429"/>
                    <a:pt x="104" y="427"/>
                  </a:cubicBezTo>
                  <a:cubicBezTo>
                    <a:pt x="104" y="426"/>
                    <a:pt x="104" y="426"/>
                    <a:pt x="104" y="425"/>
                  </a:cubicBezTo>
                  <a:cubicBezTo>
                    <a:pt x="105" y="424"/>
                    <a:pt x="106" y="421"/>
                    <a:pt x="106" y="419"/>
                  </a:cubicBezTo>
                  <a:cubicBezTo>
                    <a:pt x="107" y="417"/>
                    <a:pt x="108" y="413"/>
                    <a:pt x="108" y="412"/>
                  </a:cubicBezTo>
                  <a:cubicBezTo>
                    <a:pt x="108" y="410"/>
                    <a:pt x="109" y="406"/>
                    <a:pt x="109" y="405"/>
                  </a:cubicBezTo>
                  <a:cubicBezTo>
                    <a:pt x="109" y="405"/>
                    <a:pt x="109" y="405"/>
                    <a:pt x="110" y="404"/>
                  </a:cubicBezTo>
                  <a:cubicBezTo>
                    <a:pt x="110" y="403"/>
                    <a:pt x="111" y="400"/>
                    <a:pt x="112" y="399"/>
                  </a:cubicBezTo>
                  <a:cubicBezTo>
                    <a:pt x="112" y="397"/>
                    <a:pt x="113" y="395"/>
                    <a:pt x="113" y="394"/>
                  </a:cubicBezTo>
                  <a:cubicBezTo>
                    <a:pt x="113" y="393"/>
                    <a:pt x="114" y="391"/>
                    <a:pt x="114" y="388"/>
                  </a:cubicBezTo>
                  <a:cubicBezTo>
                    <a:pt x="115" y="386"/>
                    <a:pt x="119" y="378"/>
                    <a:pt x="120" y="376"/>
                  </a:cubicBezTo>
                  <a:cubicBezTo>
                    <a:pt x="120" y="375"/>
                    <a:pt x="124" y="368"/>
                    <a:pt x="127" y="358"/>
                  </a:cubicBezTo>
                  <a:cubicBezTo>
                    <a:pt x="128" y="354"/>
                    <a:pt x="131" y="346"/>
                    <a:pt x="132" y="342"/>
                  </a:cubicBezTo>
                  <a:cubicBezTo>
                    <a:pt x="133" y="339"/>
                    <a:pt x="134" y="336"/>
                    <a:pt x="135" y="335"/>
                  </a:cubicBezTo>
                  <a:cubicBezTo>
                    <a:pt x="135" y="334"/>
                    <a:pt x="137" y="332"/>
                    <a:pt x="137" y="331"/>
                  </a:cubicBezTo>
                  <a:cubicBezTo>
                    <a:pt x="138" y="330"/>
                    <a:pt x="138" y="330"/>
                    <a:pt x="138" y="330"/>
                  </a:cubicBezTo>
                  <a:cubicBezTo>
                    <a:pt x="138" y="330"/>
                    <a:pt x="140" y="330"/>
                    <a:pt x="140" y="330"/>
                  </a:cubicBezTo>
                  <a:cubicBezTo>
                    <a:pt x="141" y="330"/>
                    <a:pt x="141" y="330"/>
                    <a:pt x="141" y="331"/>
                  </a:cubicBezTo>
                  <a:cubicBezTo>
                    <a:pt x="142" y="331"/>
                    <a:pt x="142" y="332"/>
                    <a:pt x="142" y="334"/>
                  </a:cubicBezTo>
                  <a:cubicBezTo>
                    <a:pt x="142" y="335"/>
                    <a:pt x="142" y="336"/>
                    <a:pt x="142" y="340"/>
                  </a:cubicBezTo>
                  <a:cubicBezTo>
                    <a:pt x="142" y="343"/>
                    <a:pt x="143" y="345"/>
                    <a:pt x="143" y="348"/>
                  </a:cubicBezTo>
                  <a:cubicBezTo>
                    <a:pt x="144" y="351"/>
                    <a:pt x="145" y="355"/>
                    <a:pt x="145" y="356"/>
                  </a:cubicBezTo>
                  <a:cubicBezTo>
                    <a:pt x="146" y="359"/>
                    <a:pt x="147" y="365"/>
                    <a:pt x="148" y="369"/>
                  </a:cubicBezTo>
                  <a:cubicBezTo>
                    <a:pt x="148" y="373"/>
                    <a:pt x="148" y="381"/>
                    <a:pt x="149" y="384"/>
                  </a:cubicBezTo>
                  <a:cubicBezTo>
                    <a:pt x="149" y="387"/>
                    <a:pt x="149" y="396"/>
                    <a:pt x="149" y="398"/>
                  </a:cubicBezTo>
                  <a:cubicBezTo>
                    <a:pt x="149" y="400"/>
                    <a:pt x="150" y="402"/>
                    <a:pt x="150" y="404"/>
                  </a:cubicBezTo>
                  <a:cubicBezTo>
                    <a:pt x="150" y="406"/>
                    <a:pt x="150" y="409"/>
                    <a:pt x="150" y="410"/>
                  </a:cubicBezTo>
                  <a:cubicBezTo>
                    <a:pt x="150" y="412"/>
                    <a:pt x="150" y="419"/>
                    <a:pt x="150" y="420"/>
                  </a:cubicBezTo>
                  <a:cubicBezTo>
                    <a:pt x="150" y="421"/>
                    <a:pt x="150" y="425"/>
                    <a:pt x="150" y="426"/>
                  </a:cubicBezTo>
                  <a:cubicBezTo>
                    <a:pt x="151" y="427"/>
                    <a:pt x="151" y="428"/>
                    <a:pt x="151" y="431"/>
                  </a:cubicBezTo>
                  <a:cubicBezTo>
                    <a:pt x="151" y="433"/>
                    <a:pt x="151" y="434"/>
                    <a:pt x="151" y="436"/>
                  </a:cubicBezTo>
                  <a:cubicBezTo>
                    <a:pt x="151" y="438"/>
                    <a:pt x="151" y="439"/>
                    <a:pt x="151" y="440"/>
                  </a:cubicBezTo>
                  <a:cubicBezTo>
                    <a:pt x="151" y="441"/>
                    <a:pt x="151" y="443"/>
                    <a:pt x="151" y="445"/>
                  </a:cubicBezTo>
                  <a:cubicBezTo>
                    <a:pt x="151" y="447"/>
                    <a:pt x="151" y="450"/>
                    <a:pt x="151" y="454"/>
                  </a:cubicBezTo>
                  <a:cubicBezTo>
                    <a:pt x="151" y="458"/>
                    <a:pt x="151" y="462"/>
                    <a:pt x="151" y="465"/>
                  </a:cubicBezTo>
                  <a:cubicBezTo>
                    <a:pt x="151" y="467"/>
                    <a:pt x="152" y="478"/>
                    <a:pt x="152" y="484"/>
                  </a:cubicBezTo>
                  <a:cubicBezTo>
                    <a:pt x="152" y="490"/>
                    <a:pt x="152" y="497"/>
                    <a:pt x="152" y="501"/>
                  </a:cubicBezTo>
                  <a:cubicBezTo>
                    <a:pt x="152" y="504"/>
                    <a:pt x="152" y="514"/>
                    <a:pt x="152" y="517"/>
                  </a:cubicBezTo>
                  <a:cubicBezTo>
                    <a:pt x="152" y="519"/>
                    <a:pt x="152" y="527"/>
                    <a:pt x="152" y="529"/>
                  </a:cubicBezTo>
                  <a:cubicBezTo>
                    <a:pt x="152" y="532"/>
                    <a:pt x="152" y="533"/>
                    <a:pt x="151" y="536"/>
                  </a:cubicBezTo>
                  <a:cubicBezTo>
                    <a:pt x="151" y="540"/>
                    <a:pt x="151" y="546"/>
                    <a:pt x="150" y="550"/>
                  </a:cubicBezTo>
                  <a:cubicBezTo>
                    <a:pt x="150" y="554"/>
                    <a:pt x="149" y="565"/>
                    <a:pt x="149" y="568"/>
                  </a:cubicBezTo>
                  <a:cubicBezTo>
                    <a:pt x="149" y="570"/>
                    <a:pt x="149" y="576"/>
                    <a:pt x="148" y="578"/>
                  </a:cubicBezTo>
                  <a:cubicBezTo>
                    <a:pt x="148" y="580"/>
                    <a:pt x="148" y="581"/>
                    <a:pt x="149" y="583"/>
                  </a:cubicBezTo>
                  <a:cubicBezTo>
                    <a:pt x="149" y="586"/>
                    <a:pt x="152" y="594"/>
                    <a:pt x="152" y="594"/>
                  </a:cubicBezTo>
                  <a:cubicBezTo>
                    <a:pt x="153" y="595"/>
                    <a:pt x="153" y="596"/>
                    <a:pt x="153" y="598"/>
                  </a:cubicBezTo>
                  <a:cubicBezTo>
                    <a:pt x="153" y="600"/>
                    <a:pt x="153" y="602"/>
                    <a:pt x="153" y="604"/>
                  </a:cubicBezTo>
                  <a:cubicBezTo>
                    <a:pt x="153" y="605"/>
                    <a:pt x="154" y="609"/>
                    <a:pt x="154" y="609"/>
                  </a:cubicBezTo>
                  <a:cubicBezTo>
                    <a:pt x="154" y="609"/>
                    <a:pt x="154" y="609"/>
                    <a:pt x="155" y="610"/>
                  </a:cubicBezTo>
                  <a:cubicBezTo>
                    <a:pt x="157" y="611"/>
                    <a:pt x="157" y="611"/>
                    <a:pt x="158" y="612"/>
                  </a:cubicBezTo>
                  <a:cubicBezTo>
                    <a:pt x="159" y="612"/>
                    <a:pt x="159" y="612"/>
                    <a:pt x="160" y="612"/>
                  </a:cubicBezTo>
                  <a:cubicBezTo>
                    <a:pt x="162" y="612"/>
                    <a:pt x="162" y="612"/>
                    <a:pt x="163" y="612"/>
                  </a:cubicBezTo>
                  <a:cubicBezTo>
                    <a:pt x="163" y="611"/>
                    <a:pt x="163" y="612"/>
                    <a:pt x="163" y="614"/>
                  </a:cubicBezTo>
                  <a:cubicBezTo>
                    <a:pt x="163" y="616"/>
                    <a:pt x="164" y="617"/>
                    <a:pt x="164" y="618"/>
                  </a:cubicBezTo>
                  <a:cubicBezTo>
                    <a:pt x="164" y="618"/>
                    <a:pt x="165" y="619"/>
                    <a:pt x="164" y="620"/>
                  </a:cubicBezTo>
                  <a:cubicBezTo>
                    <a:pt x="164" y="620"/>
                    <a:pt x="164" y="621"/>
                    <a:pt x="165" y="622"/>
                  </a:cubicBezTo>
                  <a:cubicBezTo>
                    <a:pt x="166" y="622"/>
                    <a:pt x="167" y="623"/>
                    <a:pt x="167" y="624"/>
                  </a:cubicBezTo>
                  <a:cubicBezTo>
                    <a:pt x="168" y="624"/>
                    <a:pt x="170" y="625"/>
                    <a:pt x="172" y="626"/>
                  </a:cubicBezTo>
                  <a:cubicBezTo>
                    <a:pt x="175" y="626"/>
                    <a:pt x="178" y="626"/>
                    <a:pt x="181" y="626"/>
                  </a:cubicBezTo>
                  <a:cubicBezTo>
                    <a:pt x="183" y="626"/>
                    <a:pt x="187" y="626"/>
                    <a:pt x="189" y="626"/>
                  </a:cubicBezTo>
                  <a:cubicBezTo>
                    <a:pt x="190" y="626"/>
                    <a:pt x="194" y="625"/>
                    <a:pt x="195" y="624"/>
                  </a:cubicBezTo>
                  <a:cubicBezTo>
                    <a:pt x="196" y="623"/>
                    <a:pt x="197" y="620"/>
                    <a:pt x="198" y="619"/>
                  </a:cubicBezTo>
                  <a:cubicBezTo>
                    <a:pt x="198" y="618"/>
                    <a:pt x="198" y="617"/>
                    <a:pt x="198" y="616"/>
                  </a:cubicBezTo>
                  <a:cubicBezTo>
                    <a:pt x="198" y="615"/>
                    <a:pt x="197" y="613"/>
                    <a:pt x="197" y="613"/>
                  </a:cubicBezTo>
                  <a:cubicBezTo>
                    <a:pt x="196" y="612"/>
                    <a:pt x="196" y="612"/>
                    <a:pt x="196" y="611"/>
                  </a:cubicBezTo>
                  <a:cubicBezTo>
                    <a:pt x="196" y="610"/>
                    <a:pt x="196" y="610"/>
                    <a:pt x="197" y="610"/>
                  </a:cubicBezTo>
                  <a:cubicBezTo>
                    <a:pt x="198" y="610"/>
                    <a:pt x="202" y="610"/>
                    <a:pt x="203" y="611"/>
                  </a:cubicBezTo>
                  <a:cubicBezTo>
                    <a:pt x="205" y="611"/>
                    <a:pt x="205" y="611"/>
                    <a:pt x="206" y="610"/>
                  </a:cubicBezTo>
                  <a:cubicBezTo>
                    <a:pt x="207" y="610"/>
                    <a:pt x="208" y="610"/>
                    <a:pt x="209" y="610"/>
                  </a:cubicBezTo>
                  <a:cubicBezTo>
                    <a:pt x="209" y="610"/>
                    <a:pt x="210" y="610"/>
                    <a:pt x="210" y="610"/>
                  </a:cubicBezTo>
                  <a:cubicBezTo>
                    <a:pt x="211" y="610"/>
                    <a:pt x="211" y="609"/>
                    <a:pt x="211" y="608"/>
                  </a:cubicBezTo>
                  <a:cubicBezTo>
                    <a:pt x="212" y="608"/>
                    <a:pt x="212" y="606"/>
                    <a:pt x="212" y="605"/>
                  </a:cubicBezTo>
                  <a:cubicBezTo>
                    <a:pt x="212" y="604"/>
                    <a:pt x="212" y="602"/>
                    <a:pt x="212" y="602"/>
                  </a:cubicBezTo>
                  <a:cubicBezTo>
                    <a:pt x="212" y="601"/>
                    <a:pt x="212" y="600"/>
                    <a:pt x="212" y="598"/>
                  </a:cubicBezTo>
                  <a:cubicBezTo>
                    <a:pt x="212" y="596"/>
                    <a:pt x="212" y="594"/>
                    <a:pt x="212" y="593"/>
                  </a:cubicBezTo>
                  <a:cubicBezTo>
                    <a:pt x="212" y="592"/>
                    <a:pt x="212" y="591"/>
                    <a:pt x="212" y="589"/>
                  </a:cubicBezTo>
                  <a:cubicBezTo>
                    <a:pt x="212" y="588"/>
                    <a:pt x="212" y="585"/>
                    <a:pt x="212" y="583"/>
                  </a:cubicBezTo>
                  <a:cubicBezTo>
                    <a:pt x="212" y="580"/>
                    <a:pt x="212" y="575"/>
                    <a:pt x="213" y="572"/>
                  </a:cubicBezTo>
                  <a:cubicBezTo>
                    <a:pt x="213" y="570"/>
                    <a:pt x="213" y="569"/>
                    <a:pt x="213" y="567"/>
                  </a:cubicBezTo>
                  <a:cubicBezTo>
                    <a:pt x="212" y="566"/>
                    <a:pt x="212" y="554"/>
                    <a:pt x="211" y="553"/>
                  </a:cubicBezTo>
                  <a:cubicBezTo>
                    <a:pt x="211" y="551"/>
                    <a:pt x="210" y="542"/>
                    <a:pt x="210" y="540"/>
                  </a:cubicBezTo>
                  <a:cubicBezTo>
                    <a:pt x="210" y="539"/>
                    <a:pt x="210" y="530"/>
                    <a:pt x="209" y="528"/>
                  </a:cubicBezTo>
                  <a:cubicBezTo>
                    <a:pt x="209" y="526"/>
                    <a:pt x="209" y="521"/>
                    <a:pt x="209" y="519"/>
                  </a:cubicBezTo>
                  <a:cubicBezTo>
                    <a:pt x="209" y="518"/>
                    <a:pt x="209" y="518"/>
                    <a:pt x="209" y="517"/>
                  </a:cubicBezTo>
                  <a:cubicBezTo>
                    <a:pt x="209" y="515"/>
                    <a:pt x="208" y="514"/>
                    <a:pt x="208" y="511"/>
                  </a:cubicBezTo>
                  <a:cubicBezTo>
                    <a:pt x="208" y="509"/>
                    <a:pt x="207" y="503"/>
                    <a:pt x="207" y="500"/>
                  </a:cubicBezTo>
                  <a:cubicBezTo>
                    <a:pt x="206" y="497"/>
                    <a:pt x="205" y="485"/>
                    <a:pt x="205" y="483"/>
                  </a:cubicBezTo>
                  <a:cubicBezTo>
                    <a:pt x="205" y="480"/>
                    <a:pt x="204" y="474"/>
                    <a:pt x="204" y="472"/>
                  </a:cubicBezTo>
                  <a:cubicBezTo>
                    <a:pt x="204" y="471"/>
                    <a:pt x="204" y="468"/>
                    <a:pt x="204" y="466"/>
                  </a:cubicBezTo>
                  <a:cubicBezTo>
                    <a:pt x="204" y="465"/>
                    <a:pt x="203" y="463"/>
                    <a:pt x="203" y="462"/>
                  </a:cubicBezTo>
                  <a:cubicBezTo>
                    <a:pt x="203" y="460"/>
                    <a:pt x="203" y="457"/>
                    <a:pt x="203" y="456"/>
                  </a:cubicBezTo>
                  <a:cubicBezTo>
                    <a:pt x="203" y="454"/>
                    <a:pt x="202" y="452"/>
                    <a:pt x="202" y="451"/>
                  </a:cubicBezTo>
                  <a:cubicBezTo>
                    <a:pt x="202" y="451"/>
                    <a:pt x="202" y="449"/>
                    <a:pt x="202" y="447"/>
                  </a:cubicBezTo>
                  <a:cubicBezTo>
                    <a:pt x="202" y="446"/>
                    <a:pt x="202" y="445"/>
                    <a:pt x="202" y="443"/>
                  </a:cubicBezTo>
                  <a:cubicBezTo>
                    <a:pt x="202" y="441"/>
                    <a:pt x="201" y="436"/>
                    <a:pt x="201" y="435"/>
                  </a:cubicBezTo>
                  <a:cubicBezTo>
                    <a:pt x="201" y="434"/>
                    <a:pt x="201" y="431"/>
                    <a:pt x="201" y="429"/>
                  </a:cubicBezTo>
                  <a:cubicBezTo>
                    <a:pt x="201" y="428"/>
                    <a:pt x="201" y="419"/>
                    <a:pt x="201" y="416"/>
                  </a:cubicBezTo>
                  <a:cubicBezTo>
                    <a:pt x="201" y="414"/>
                    <a:pt x="201" y="408"/>
                    <a:pt x="201" y="406"/>
                  </a:cubicBezTo>
                  <a:cubicBezTo>
                    <a:pt x="201" y="405"/>
                    <a:pt x="201" y="401"/>
                    <a:pt x="201" y="399"/>
                  </a:cubicBezTo>
                  <a:cubicBezTo>
                    <a:pt x="202" y="397"/>
                    <a:pt x="202" y="393"/>
                    <a:pt x="202" y="389"/>
                  </a:cubicBezTo>
                  <a:cubicBezTo>
                    <a:pt x="202" y="386"/>
                    <a:pt x="202" y="376"/>
                    <a:pt x="202" y="371"/>
                  </a:cubicBezTo>
                  <a:cubicBezTo>
                    <a:pt x="202" y="366"/>
                    <a:pt x="203" y="362"/>
                    <a:pt x="203" y="356"/>
                  </a:cubicBezTo>
                  <a:cubicBezTo>
                    <a:pt x="204" y="350"/>
                    <a:pt x="205" y="348"/>
                    <a:pt x="205" y="345"/>
                  </a:cubicBezTo>
                  <a:cubicBezTo>
                    <a:pt x="206" y="342"/>
                    <a:pt x="207" y="335"/>
                    <a:pt x="208" y="330"/>
                  </a:cubicBezTo>
                  <a:cubicBezTo>
                    <a:pt x="209" y="325"/>
                    <a:pt x="210" y="318"/>
                    <a:pt x="210" y="317"/>
                  </a:cubicBezTo>
                  <a:cubicBezTo>
                    <a:pt x="210" y="315"/>
                    <a:pt x="210" y="313"/>
                    <a:pt x="210" y="312"/>
                  </a:cubicBezTo>
                  <a:cubicBezTo>
                    <a:pt x="211" y="311"/>
                    <a:pt x="211" y="310"/>
                    <a:pt x="210" y="309"/>
                  </a:cubicBezTo>
                  <a:cubicBezTo>
                    <a:pt x="210" y="307"/>
                    <a:pt x="210" y="306"/>
                    <a:pt x="210" y="305"/>
                  </a:cubicBezTo>
                  <a:cubicBezTo>
                    <a:pt x="210" y="304"/>
                    <a:pt x="210" y="304"/>
                    <a:pt x="210" y="304"/>
                  </a:cubicBezTo>
                  <a:cubicBezTo>
                    <a:pt x="211" y="304"/>
                    <a:pt x="211" y="303"/>
                    <a:pt x="211" y="301"/>
                  </a:cubicBezTo>
                  <a:cubicBezTo>
                    <a:pt x="211" y="300"/>
                    <a:pt x="211" y="298"/>
                    <a:pt x="210" y="297"/>
                  </a:cubicBezTo>
                  <a:cubicBezTo>
                    <a:pt x="210" y="296"/>
                    <a:pt x="209" y="293"/>
                    <a:pt x="209" y="292"/>
                  </a:cubicBezTo>
                  <a:cubicBezTo>
                    <a:pt x="209" y="292"/>
                    <a:pt x="208" y="290"/>
                    <a:pt x="208" y="288"/>
                  </a:cubicBezTo>
                  <a:cubicBezTo>
                    <a:pt x="208" y="286"/>
                    <a:pt x="208" y="282"/>
                    <a:pt x="207" y="279"/>
                  </a:cubicBezTo>
                  <a:cubicBezTo>
                    <a:pt x="207" y="276"/>
                    <a:pt x="206" y="275"/>
                    <a:pt x="206" y="274"/>
                  </a:cubicBezTo>
                  <a:cubicBezTo>
                    <a:pt x="206" y="273"/>
                    <a:pt x="205" y="270"/>
                    <a:pt x="205" y="269"/>
                  </a:cubicBezTo>
                  <a:cubicBezTo>
                    <a:pt x="205" y="268"/>
                    <a:pt x="204" y="265"/>
                    <a:pt x="203" y="263"/>
                  </a:cubicBezTo>
                  <a:cubicBezTo>
                    <a:pt x="202" y="261"/>
                    <a:pt x="201" y="259"/>
                    <a:pt x="201" y="258"/>
                  </a:cubicBezTo>
                  <a:cubicBezTo>
                    <a:pt x="201" y="257"/>
                    <a:pt x="201" y="254"/>
                    <a:pt x="200" y="253"/>
                  </a:cubicBezTo>
                  <a:cubicBezTo>
                    <a:pt x="200" y="251"/>
                    <a:pt x="200" y="250"/>
                    <a:pt x="200" y="249"/>
                  </a:cubicBezTo>
                  <a:cubicBezTo>
                    <a:pt x="200" y="247"/>
                    <a:pt x="200" y="246"/>
                    <a:pt x="199" y="245"/>
                  </a:cubicBezTo>
                  <a:cubicBezTo>
                    <a:pt x="199" y="244"/>
                    <a:pt x="197" y="242"/>
                    <a:pt x="196" y="241"/>
                  </a:cubicBezTo>
                  <a:cubicBezTo>
                    <a:pt x="196" y="240"/>
                    <a:pt x="194" y="238"/>
                    <a:pt x="193" y="238"/>
                  </a:cubicBezTo>
                  <a:cubicBezTo>
                    <a:pt x="193" y="237"/>
                    <a:pt x="190" y="231"/>
                    <a:pt x="190" y="231"/>
                  </a:cubicBezTo>
                  <a:cubicBezTo>
                    <a:pt x="190" y="230"/>
                    <a:pt x="189" y="230"/>
                    <a:pt x="189" y="229"/>
                  </a:cubicBezTo>
                  <a:cubicBezTo>
                    <a:pt x="188" y="228"/>
                    <a:pt x="186" y="226"/>
                    <a:pt x="185" y="225"/>
                  </a:cubicBezTo>
                  <a:cubicBezTo>
                    <a:pt x="185" y="224"/>
                    <a:pt x="184" y="223"/>
                    <a:pt x="184" y="223"/>
                  </a:cubicBezTo>
                  <a:cubicBezTo>
                    <a:pt x="184" y="222"/>
                    <a:pt x="183" y="219"/>
                    <a:pt x="182" y="219"/>
                  </a:cubicBezTo>
                  <a:cubicBezTo>
                    <a:pt x="182" y="218"/>
                    <a:pt x="182" y="217"/>
                    <a:pt x="183" y="216"/>
                  </a:cubicBezTo>
                  <a:cubicBezTo>
                    <a:pt x="184" y="214"/>
                    <a:pt x="185" y="212"/>
                    <a:pt x="186" y="211"/>
                  </a:cubicBezTo>
                  <a:cubicBezTo>
                    <a:pt x="186" y="210"/>
                    <a:pt x="186" y="210"/>
                    <a:pt x="187" y="211"/>
                  </a:cubicBezTo>
                  <a:cubicBezTo>
                    <a:pt x="188" y="212"/>
                    <a:pt x="191" y="212"/>
                    <a:pt x="192" y="212"/>
                  </a:cubicBezTo>
                  <a:cubicBezTo>
                    <a:pt x="193" y="211"/>
                    <a:pt x="198" y="209"/>
                    <a:pt x="200" y="208"/>
                  </a:cubicBezTo>
                  <a:cubicBezTo>
                    <a:pt x="204" y="205"/>
                    <a:pt x="206" y="202"/>
                    <a:pt x="207" y="200"/>
                  </a:cubicBezTo>
                  <a:cubicBezTo>
                    <a:pt x="211" y="193"/>
                    <a:pt x="212" y="186"/>
                    <a:pt x="213" y="182"/>
                  </a:cubicBezTo>
                  <a:cubicBezTo>
                    <a:pt x="214" y="178"/>
                    <a:pt x="214" y="174"/>
                    <a:pt x="214" y="172"/>
                  </a:cubicBezTo>
                  <a:cubicBezTo>
                    <a:pt x="214" y="170"/>
                    <a:pt x="213" y="164"/>
                    <a:pt x="213" y="163"/>
                  </a:cubicBezTo>
                  <a:cubicBezTo>
                    <a:pt x="213" y="162"/>
                    <a:pt x="213" y="161"/>
                    <a:pt x="213" y="16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" name="Horizontal Scroll 13"/>
          <p:cNvSpPr/>
          <p:nvPr/>
        </p:nvSpPr>
        <p:spPr>
          <a:xfrm>
            <a:off x="0" y="3429000"/>
            <a:ext cx="9144000" cy="2514600"/>
          </a:xfrm>
          <a:prstGeom prst="horizontalScroll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0" y="32479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Our Employees</a:t>
            </a:r>
            <a:endParaRPr lang="en-US" sz="4000" dirty="0"/>
          </a:p>
        </p:txBody>
      </p:sp>
      <p:sp>
        <p:nvSpPr>
          <p:cNvPr id="16" name="TextBox 15"/>
          <p:cNvSpPr txBox="1"/>
          <p:nvPr/>
        </p:nvSpPr>
        <p:spPr>
          <a:xfrm>
            <a:off x="914400" y="4191000"/>
            <a:ext cx="7315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“Lorem ipsum dolor sit amet, consectetuer adipiscing elit, sed diam” nonummy nibh euismod tincidunt ut laoreet dolore magna aliquam erat volutpat.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7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099" y="6629400"/>
            <a:ext cx="972311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7699" y="5715000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649592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1937</TotalTime>
  <Words>210</Words>
  <Application>Microsoft Office PowerPoint</Application>
  <PresentationFormat>On-screen Show (4:3)</PresentationFormat>
  <Paragraphs>43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shark</dc:creator>
  <cp:lastModifiedBy>Julian</cp:lastModifiedBy>
  <cp:revision>275</cp:revision>
  <dcterms:created xsi:type="dcterms:W3CDTF">2013-08-14T04:51:18Z</dcterms:created>
  <dcterms:modified xsi:type="dcterms:W3CDTF">2013-08-22T20:30:22Z</dcterms:modified>
</cp:coreProperties>
</file>