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DFF"/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1E115-D822-4EB0-BBC6-664BA56E5051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EB79C-5CC7-4D6A-A55B-A7B8573D6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6024985"/>
            <a:ext cx="8093365" cy="458115"/>
          </a:xfrm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5566870"/>
            <a:ext cx="6400800" cy="458115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2D1D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291130"/>
            <a:ext cx="855148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901950"/>
            <a:ext cx="6260905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38230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749244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60065"/>
            <a:ext cx="4275740" cy="3187763"/>
          </a:xfrm>
        </p:spPr>
        <p:txBody>
          <a:bodyPr/>
          <a:lstStyle>
            <a:lvl1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1749244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2360065"/>
            <a:ext cx="4123035" cy="3187763"/>
          </a:xfrm>
        </p:spPr>
        <p:txBody>
          <a:bodyPr/>
          <a:lstStyle>
            <a:lvl1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22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2014-01-21T16:18:22Z</dcterms:created>
  <dcterms:modified xsi:type="dcterms:W3CDTF">2014-01-21T16:18:32Z</dcterms:modified>
</cp:coreProperties>
</file>