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20B"/>
    <a:srgbClr val="F7E289"/>
    <a:srgbClr val="F79B4F"/>
    <a:srgbClr val="6F4001"/>
    <a:srgbClr val="CC9900"/>
    <a:srgbClr val="157FFF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D0479-8ECA-49F5-BDD0-FC7F9800EC0F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77CF6-A9B3-4620-B02C-A689D3344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5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1291130"/>
            <a:ext cx="6108200" cy="1374345"/>
          </a:xfrm>
          <a:effectLst>
            <a:outerShdw blurRad="50800" dist="38100" dir="2700000" algn="tl" rotWithShape="0">
              <a:prstClr val="black">
                <a:alpha val="71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2818180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8246070" cy="412303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EF720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F720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526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2014-01-21T16:17:35Z</dcterms:created>
  <dcterms:modified xsi:type="dcterms:W3CDTF">2014-01-21T16:17:45Z</dcterms:modified>
</cp:coreProperties>
</file>