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8B1C"/>
    <a:srgbClr val="004841"/>
    <a:srgbClr val="00603B"/>
    <a:srgbClr val="00DA87"/>
    <a:srgbClr val="157FFF"/>
    <a:srgbClr val="F7E289"/>
    <a:srgbClr val="FF9E1D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023614-71C9-45C1-88A5-0F60710D11EA}" type="datetimeFigureOut">
              <a:rPr lang="en-US" smtClean="0"/>
              <a:t>1/21/2014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C1884C-2A5A-481A-BA61-925F731BE8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190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670" y="1138425"/>
            <a:ext cx="7772400" cy="1679755"/>
          </a:xfrm>
          <a:effectLst>
            <a:outerShdw blurRad="50800" dist="127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4039820"/>
            <a:ext cx="6400800" cy="122164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D68B1C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527605"/>
            <a:ext cx="822960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291130"/>
            <a:ext cx="7635250" cy="3970329"/>
          </a:xfrm>
        </p:spPr>
        <p:txBody>
          <a:bodyPr/>
          <a:lstStyle>
            <a:lvl1pPr>
              <a:defRPr sz="2800">
                <a:solidFill>
                  <a:srgbClr val="D68B1C"/>
                </a:solidFill>
              </a:defRPr>
            </a:lvl1pPr>
            <a:lvl2pPr>
              <a:defRPr>
                <a:solidFill>
                  <a:srgbClr val="D68B1C"/>
                </a:solidFill>
              </a:defRPr>
            </a:lvl2pPr>
            <a:lvl3pPr>
              <a:defRPr>
                <a:solidFill>
                  <a:srgbClr val="D68B1C"/>
                </a:solidFill>
              </a:defRPr>
            </a:lvl3pPr>
            <a:lvl4pPr>
              <a:defRPr>
                <a:solidFill>
                  <a:srgbClr val="D68B1C"/>
                </a:solidFill>
              </a:defRPr>
            </a:lvl4pPr>
            <a:lvl5pPr>
              <a:defRPr>
                <a:solidFill>
                  <a:srgbClr val="D68B1C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0" y="374900"/>
            <a:ext cx="7016195" cy="68488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138425"/>
            <a:ext cx="7016195" cy="4275740"/>
          </a:xfrm>
        </p:spPr>
        <p:txBody>
          <a:bodyPr/>
          <a:lstStyle>
            <a:lvl1pPr>
              <a:defRPr sz="2800">
                <a:solidFill>
                  <a:srgbClr val="D68B1C"/>
                </a:solidFill>
              </a:defRPr>
            </a:lvl1pPr>
            <a:lvl2pPr>
              <a:defRPr>
                <a:solidFill>
                  <a:srgbClr val="D68B1C"/>
                </a:solidFill>
              </a:defRPr>
            </a:lvl2pPr>
            <a:lvl3pPr>
              <a:defRPr>
                <a:solidFill>
                  <a:srgbClr val="D68B1C"/>
                </a:solidFill>
              </a:defRPr>
            </a:lvl3pPr>
            <a:lvl4pPr>
              <a:defRPr>
                <a:solidFill>
                  <a:srgbClr val="D68B1C"/>
                </a:solidFill>
              </a:defRPr>
            </a:lvl4pPr>
            <a:lvl5pPr>
              <a:defRPr>
                <a:solidFill>
                  <a:srgbClr val="D68B1C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453540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1669" y="1138425"/>
            <a:ext cx="412303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669" y="1768288"/>
            <a:ext cx="4123035" cy="3035058"/>
          </a:xfrm>
        </p:spPr>
        <p:txBody>
          <a:bodyPr/>
          <a:lstStyle>
            <a:lvl1pPr>
              <a:defRPr sz="2400">
                <a:solidFill>
                  <a:srgbClr val="D68B1C"/>
                </a:solidFill>
              </a:defRPr>
            </a:lvl1pPr>
            <a:lvl2pPr>
              <a:defRPr sz="2000">
                <a:solidFill>
                  <a:srgbClr val="D68B1C"/>
                </a:solidFill>
              </a:defRPr>
            </a:lvl2pPr>
            <a:lvl3pPr>
              <a:defRPr sz="1800">
                <a:solidFill>
                  <a:srgbClr val="D68B1C"/>
                </a:solidFill>
              </a:defRPr>
            </a:lvl3pPr>
            <a:lvl4pPr>
              <a:defRPr sz="1600">
                <a:solidFill>
                  <a:srgbClr val="D68B1C"/>
                </a:solidFill>
              </a:defRPr>
            </a:lvl4pPr>
            <a:lvl5pPr>
              <a:defRPr sz="1600">
                <a:solidFill>
                  <a:srgbClr val="D68B1C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704" y="1138425"/>
            <a:ext cx="412303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704" y="1768288"/>
            <a:ext cx="4123035" cy="3035058"/>
          </a:xfrm>
        </p:spPr>
        <p:txBody>
          <a:bodyPr/>
          <a:lstStyle>
            <a:lvl1pPr>
              <a:defRPr sz="2400">
                <a:solidFill>
                  <a:srgbClr val="D68B1C"/>
                </a:solidFill>
              </a:defRPr>
            </a:lvl1pPr>
            <a:lvl2pPr>
              <a:defRPr sz="2000">
                <a:solidFill>
                  <a:srgbClr val="D68B1C"/>
                </a:solidFill>
              </a:defRPr>
            </a:lvl2pPr>
            <a:lvl3pPr>
              <a:defRPr sz="1800">
                <a:solidFill>
                  <a:srgbClr val="D68B1C"/>
                </a:solidFill>
              </a:defRPr>
            </a:lvl3pPr>
            <a:lvl4pPr>
              <a:defRPr sz="1600">
                <a:solidFill>
                  <a:srgbClr val="D68B1C"/>
                </a:solidFill>
              </a:defRPr>
            </a:lvl4pPr>
            <a:lvl5pPr>
              <a:defRPr sz="1600">
                <a:solidFill>
                  <a:srgbClr val="D68B1C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55062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2014-01-21T16:16:02Z</dcterms:created>
  <dcterms:modified xsi:type="dcterms:W3CDTF">2014-01-21T16:16:14Z</dcterms:modified>
</cp:coreProperties>
</file>