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004841"/>
    <a:srgbClr val="00603B"/>
    <a:srgbClr val="00DA87"/>
    <a:srgbClr val="157FFF"/>
    <a:srgbClr val="F7E289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23614-71C9-45C1-88A5-0F60710D11EA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884C-2A5A-481A-BA61-925F731BE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9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1138425"/>
            <a:ext cx="7772400" cy="1679755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039820"/>
            <a:ext cx="6400800" cy="122164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D68B1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291130"/>
            <a:ext cx="7635250" cy="3970329"/>
          </a:xfrm>
        </p:spPr>
        <p:txBody>
          <a:bodyPr/>
          <a:lstStyle>
            <a:lvl1pPr>
              <a:defRPr sz="2800">
                <a:solidFill>
                  <a:srgbClr val="D68B1C"/>
                </a:solidFill>
              </a:defRPr>
            </a:lvl1pPr>
            <a:lvl2pPr>
              <a:defRPr>
                <a:solidFill>
                  <a:srgbClr val="D68B1C"/>
                </a:solidFill>
              </a:defRPr>
            </a:lvl2pPr>
            <a:lvl3pPr>
              <a:defRPr>
                <a:solidFill>
                  <a:srgbClr val="D68B1C"/>
                </a:solidFill>
              </a:defRPr>
            </a:lvl3pPr>
            <a:lvl4pPr>
              <a:defRPr>
                <a:solidFill>
                  <a:srgbClr val="D68B1C"/>
                </a:solidFill>
              </a:defRPr>
            </a:lvl4pPr>
            <a:lvl5pPr>
              <a:defRPr>
                <a:solidFill>
                  <a:srgbClr val="D68B1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374900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138425"/>
            <a:ext cx="7016195" cy="4275740"/>
          </a:xfrm>
        </p:spPr>
        <p:txBody>
          <a:bodyPr/>
          <a:lstStyle>
            <a:lvl1pPr>
              <a:defRPr sz="2800">
                <a:solidFill>
                  <a:srgbClr val="D68B1C"/>
                </a:solidFill>
              </a:defRPr>
            </a:lvl1pPr>
            <a:lvl2pPr>
              <a:defRPr>
                <a:solidFill>
                  <a:srgbClr val="D68B1C"/>
                </a:solidFill>
              </a:defRPr>
            </a:lvl2pPr>
            <a:lvl3pPr>
              <a:defRPr>
                <a:solidFill>
                  <a:srgbClr val="D68B1C"/>
                </a:solidFill>
              </a:defRPr>
            </a:lvl3pPr>
            <a:lvl4pPr>
              <a:defRPr>
                <a:solidFill>
                  <a:srgbClr val="D68B1C"/>
                </a:solidFill>
              </a:defRPr>
            </a:lvl4pPr>
            <a:lvl5pPr>
              <a:defRPr>
                <a:solidFill>
                  <a:srgbClr val="D68B1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45354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69" y="1138425"/>
            <a:ext cx="412303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69" y="1768288"/>
            <a:ext cx="4123035" cy="3035058"/>
          </a:xfrm>
        </p:spPr>
        <p:txBody>
          <a:bodyPr/>
          <a:lstStyle>
            <a:lvl1pPr>
              <a:defRPr sz="2400">
                <a:solidFill>
                  <a:srgbClr val="D68B1C"/>
                </a:solidFill>
              </a:defRPr>
            </a:lvl1pPr>
            <a:lvl2pPr>
              <a:defRPr sz="2000">
                <a:solidFill>
                  <a:srgbClr val="D68B1C"/>
                </a:solidFill>
              </a:defRPr>
            </a:lvl2pPr>
            <a:lvl3pPr>
              <a:defRPr sz="1800">
                <a:solidFill>
                  <a:srgbClr val="D68B1C"/>
                </a:solidFill>
              </a:defRPr>
            </a:lvl3pPr>
            <a:lvl4pPr>
              <a:defRPr sz="1600">
                <a:solidFill>
                  <a:srgbClr val="D68B1C"/>
                </a:solidFill>
              </a:defRPr>
            </a:lvl4pPr>
            <a:lvl5pPr>
              <a:defRPr sz="1600">
                <a:solidFill>
                  <a:srgbClr val="D68B1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1138425"/>
            <a:ext cx="412303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1768288"/>
            <a:ext cx="4123035" cy="3035058"/>
          </a:xfrm>
        </p:spPr>
        <p:txBody>
          <a:bodyPr/>
          <a:lstStyle>
            <a:lvl1pPr>
              <a:defRPr sz="2400">
                <a:solidFill>
                  <a:srgbClr val="D68B1C"/>
                </a:solidFill>
              </a:defRPr>
            </a:lvl1pPr>
            <a:lvl2pPr>
              <a:defRPr sz="2000">
                <a:solidFill>
                  <a:srgbClr val="D68B1C"/>
                </a:solidFill>
              </a:defRPr>
            </a:lvl2pPr>
            <a:lvl3pPr>
              <a:defRPr sz="1800">
                <a:solidFill>
                  <a:srgbClr val="D68B1C"/>
                </a:solidFill>
              </a:defRPr>
            </a:lvl3pPr>
            <a:lvl4pPr>
              <a:defRPr sz="1600">
                <a:solidFill>
                  <a:srgbClr val="D68B1C"/>
                </a:solidFill>
              </a:defRPr>
            </a:lvl4pPr>
            <a:lvl5pPr>
              <a:defRPr sz="1600">
                <a:solidFill>
                  <a:srgbClr val="D68B1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50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2014-01-21T16:16:02Z</dcterms:created>
  <dcterms:modified xsi:type="dcterms:W3CDTF">2014-01-21T16:16:14Z</dcterms:modified>
</cp:coreProperties>
</file>