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004841"/>
    <a:srgbClr val="00603B"/>
    <a:srgbClr val="00DA87"/>
    <a:srgbClr val="157F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23614-71C9-45C1-88A5-0F60710D11EA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884C-2A5A-481A-BA61-925F731B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9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138425"/>
            <a:ext cx="7772400" cy="1679755"/>
          </a:xfrm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039820"/>
            <a:ext cx="640080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7635250" cy="3970329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138425"/>
            <a:ext cx="7016195" cy="4275740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5354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69" y="1138425"/>
            <a:ext cx="412303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69" y="1768288"/>
            <a:ext cx="4123035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138425"/>
            <a:ext cx="412303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1768288"/>
            <a:ext cx="4123035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50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2014-01-21T16:16:02Z</dcterms:created>
  <dcterms:modified xsi:type="dcterms:W3CDTF">2014-01-21T16:16:14Z</dcterms:modified>
</cp:coreProperties>
</file>