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720B"/>
    <a:srgbClr val="F79B4F"/>
    <a:srgbClr val="6F4001"/>
    <a:srgbClr val="CC9900"/>
    <a:srgbClr val="157FFF"/>
    <a:srgbClr val="F7E289"/>
    <a:srgbClr val="FF9E1D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960EC-210C-485F-B093-805236AA9D5C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77C20-F0E4-408C-AC52-8C137A0A2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23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6835" y="1749245"/>
            <a:ext cx="6108200" cy="76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2512770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EF720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F720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49"/>
            <a:ext cx="6413610" cy="41230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F720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F720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1901950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665475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459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2014-01-21T16:16:49Z</dcterms:created>
  <dcterms:modified xsi:type="dcterms:W3CDTF">2014-01-21T16:16:59Z</dcterms:modified>
</cp:coreProperties>
</file>