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E5A547"/>
    <a:srgbClr val="E28426"/>
    <a:srgbClr val="43CEFF"/>
    <a:srgbClr val="FF3399"/>
    <a:srgbClr val="CC3399"/>
    <a:srgbClr val="70AC2E"/>
    <a:srgbClr val="C19FFF"/>
    <a:srgbClr val="CAB4EA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9301D-C9A2-4797-A444-D2D0A917796B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6561-2D6E-4FF4-8A51-368CEFAB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5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3123590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4650640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79" y="985720"/>
            <a:ext cx="7771485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79" y="1749245"/>
            <a:ext cx="7771485" cy="376609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985720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74924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985720"/>
            <a:ext cx="792419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0" y="15965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80" y="222640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2200" y="15965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2200" y="222640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  <a:br>
              <a:rPr lang="en-US" smtClean="0"/>
            </a:br>
            <a:r>
              <a:rPr lang="en-US" smtClean="0"/>
              <a:t>Master </a:t>
            </a: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91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2014-01-21T16:14:18Z</dcterms:created>
  <dcterms:modified xsi:type="dcterms:W3CDTF">2014-01-21T16:14:32Z</dcterms:modified>
</cp:coreProperties>
</file>