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E5A547"/>
    <a:srgbClr val="E28426"/>
    <a:srgbClr val="43CEFF"/>
    <a:srgbClr val="FF3399"/>
    <a:srgbClr val="CC3399"/>
    <a:srgbClr val="70AC2E"/>
    <a:srgbClr val="C19FFF"/>
    <a:srgbClr val="CAB4EA"/>
    <a:srgbClr val="D3B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B53F0-EA83-4236-8CF7-F1029FF884C6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53745-C5D1-477F-8027-EAF76FCAF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7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2665475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419252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79" y="985720"/>
            <a:ext cx="7771485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79" y="1749245"/>
            <a:ext cx="7771485" cy="37660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338" y="1119382"/>
            <a:ext cx="8223697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3062" y="1730202"/>
            <a:ext cx="419289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062" y="2360065"/>
            <a:ext cx="4192893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78123" y="1730202"/>
            <a:ext cx="419454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78123" y="2360065"/>
            <a:ext cx="4194540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  <a:br>
              <a:rPr lang="en-US" smtClean="0"/>
            </a:br>
            <a:r>
              <a:rPr lang="en-US" smtClean="0"/>
              <a:t>Master </a:t>
            </a: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18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2014-01-21T16:15:12Z</dcterms:created>
  <dcterms:modified xsi:type="dcterms:W3CDTF">2014-01-21T16:15:26Z</dcterms:modified>
</cp:coreProperties>
</file>