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8B1C"/>
    <a:srgbClr val="E5A547"/>
    <a:srgbClr val="E28426"/>
    <a:srgbClr val="43CEFF"/>
    <a:srgbClr val="FF3399"/>
    <a:srgbClr val="CC3399"/>
    <a:srgbClr val="70AC2E"/>
    <a:srgbClr val="C19FFF"/>
    <a:srgbClr val="CAB4EA"/>
    <a:srgbClr val="D3B5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CB53F0-EA83-4236-8CF7-F1029FF884C6}" type="datetimeFigureOut">
              <a:rPr lang="en-US" smtClean="0"/>
              <a:t>1/21/2014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C53745-C5D1-477F-8027-EAF76FCAF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579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59785" y="2665475"/>
            <a:ext cx="7772400" cy="137434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4130" y="4192525"/>
            <a:ext cx="6400800" cy="1068935"/>
          </a:xfrm>
        </p:spPr>
        <p:txBody>
          <a:bodyPr>
            <a:normAutofit/>
          </a:bodyPr>
          <a:lstStyle>
            <a:lvl1pPr marL="0" indent="0" algn="r">
              <a:buNone/>
              <a:defRPr sz="26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7079" y="985720"/>
            <a:ext cx="7771485" cy="458115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7079" y="1749245"/>
            <a:ext cx="7771485" cy="3766098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0605" y="527605"/>
            <a:ext cx="7016195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0605" y="1291130"/>
            <a:ext cx="7016195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338" y="1119382"/>
            <a:ext cx="8223697" cy="458115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3062" y="1730202"/>
            <a:ext cx="4192893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3062" y="2360065"/>
            <a:ext cx="4192893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78123" y="1730202"/>
            <a:ext cx="4194540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78123" y="2360065"/>
            <a:ext cx="4194540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 to </a:t>
            </a:r>
            <a:r>
              <a:rPr lang="en-US" smtClean="0"/>
              <a:t>edit </a:t>
            </a:r>
            <a:br>
              <a:rPr lang="en-US" smtClean="0"/>
            </a:br>
            <a:r>
              <a:rPr lang="en-US" smtClean="0"/>
              <a:t>Master </a:t>
            </a:r>
            <a:r>
              <a:rPr lang="en-US" dirty="0" smtClean="0"/>
              <a:t>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2182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On-screen Show (4:3)</PresentationFormat>
  <Paragraphs>38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2014-01-21T16:15:12Z</dcterms:created>
  <dcterms:modified xsi:type="dcterms:W3CDTF">2014-01-21T16:15:26Z</dcterms:modified>
</cp:coreProperties>
</file>