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10A14-469D-44EE-BFE8-772BDF0E072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8C9C9-7BF9-4E0B-BEB9-2AEFD5E28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26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6590" y="4650640"/>
            <a:ext cx="4428445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3734410"/>
            <a:ext cx="6400800" cy="91623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30" y="1138425"/>
            <a:ext cx="67098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901950"/>
            <a:ext cx="6260905" cy="458115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5" y="1217065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275740" cy="3187763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1749244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360065"/>
            <a:ext cx="4123035" cy="3187763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392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2014-01-21T05:52:06Z</dcterms:created>
  <dcterms:modified xsi:type="dcterms:W3CDTF">2014-01-21T05:52:17Z</dcterms:modified>
</cp:coreProperties>
</file>