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7" r:id="rId2"/>
  </p:sldMasterIdLst>
  <p:notesMasterIdLst>
    <p:notesMasterId r:id="rId7"/>
  </p:notesMasterIdLst>
  <p:handoutMasterIdLst>
    <p:handoutMasterId r:id="rId8"/>
  </p:handoutMasterIdLst>
  <p:sldIdLst>
    <p:sldId id="266" r:id="rId3"/>
    <p:sldId id="256" r:id="rId4"/>
    <p:sldId id="265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A931"/>
    <a:srgbClr val="0B8FA9"/>
    <a:srgbClr val="2A86F6"/>
    <a:srgbClr val="0056E2"/>
    <a:srgbClr val="002760"/>
    <a:srgbClr val="CD8E01"/>
    <a:srgbClr val="FDD901"/>
    <a:srgbClr val="FFF200"/>
    <a:srgbClr val="D4EDFC"/>
    <a:srgbClr val="3BC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24" autoAdjust="0"/>
    <p:restoredTop sz="98746" autoAdjust="0"/>
  </p:normalViewPr>
  <p:slideViewPr>
    <p:cSldViewPr>
      <p:cViewPr>
        <p:scale>
          <a:sx n="80" d="100"/>
          <a:sy n="80" d="100"/>
        </p:scale>
        <p:origin x="-1602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D496A-0A91-4C53-A6A5-0F002421AA4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3DA06-0CB1-46B0-9D00-F8C45754DF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196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D4DFD-B395-4B08-8A76-26F85A11F802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98334C-1C5D-480A-BAD7-12EAFDF2790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991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98334C-1C5D-480A-BAD7-12EAFDF2790A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</a:t>
            </a:r>
            <a:r>
              <a:rPr lang="en-US" dirty="0" err="1" smtClean="0"/>
              <a:t>levelFourth</a:t>
            </a:r>
            <a:r>
              <a:rPr lang="en-US" dirty="0" smtClean="0"/>
              <a:t>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56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ppttemplate.net/?utm_source=ppt&amp;utm_medium=logo&amp;utm_term=timeline&amp;utm_content=0021&amp;utm_campaign=pp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imeline&amp;utm_content=0021&amp;utm_campaign=pp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ppttemplate.net/?utm_source=ppt&amp;utm_medium=logo&amp;utm_term=timeline&amp;utm_content=0021&amp;utm_campaign=ppt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imeline&amp;utm_content=0021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ardrop 25"/>
          <p:cNvSpPr/>
          <p:nvPr/>
        </p:nvSpPr>
        <p:spPr>
          <a:xfrm rot="2700000">
            <a:off x="6392662" y="2282999"/>
            <a:ext cx="2101381" cy="2101381"/>
          </a:xfrm>
          <a:prstGeom prst="teardrop">
            <a:avLst>
              <a:gd name="adj" fmla="val 92916"/>
            </a:avLst>
          </a:prstGeom>
          <a:ln>
            <a:solidFill>
              <a:schemeClr val="bg1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627935" y="447669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2013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619504" y="2571690"/>
            <a:ext cx="19050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TIME LINE 04</a:t>
            </a:r>
          </a:p>
          <a:p>
            <a:pPr algn="ctr"/>
            <a:endParaRPr lang="en-US" sz="7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Lorem ipsum dolor sit amet, consectetuer adipiscing elit Lorem ipsum dolor sit amet, consectetuer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9" name="Teardrop 28"/>
          <p:cNvSpPr/>
          <p:nvPr/>
        </p:nvSpPr>
        <p:spPr>
          <a:xfrm rot="2700000">
            <a:off x="4345161" y="2282999"/>
            <a:ext cx="2101381" cy="2101381"/>
          </a:xfrm>
          <a:prstGeom prst="teardrop">
            <a:avLst>
              <a:gd name="adj" fmla="val 92916"/>
            </a:avLst>
          </a:prstGeom>
          <a:ln>
            <a:solidFill>
              <a:schemeClr val="bg1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580434" y="447669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2012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72003" y="2571690"/>
            <a:ext cx="19050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TIME LINE 03</a:t>
            </a:r>
          </a:p>
          <a:p>
            <a:pPr algn="ctr"/>
            <a:endParaRPr lang="en-US" sz="7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Lorem ipsum dolor sit amet, consectetuer adipiscing elit Lorem ipsum dolor sit amet, consectetuer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3" name="Teardrop 22"/>
          <p:cNvSpPr/>
          <p:nvPr/>
        </p:nvSpPr>
        <p:spPr>
          <a:xfrm rot="2700000">
            <a:off x="2330314" y="2282999"/>
            <a:ext cx="2101381" cy="2101381"/>
          </a:xfrm>
          <a:prstGeom prst="teardrop">
            <a:avLst>
              <a:gd name="adj" fmla="val 92916"/>
            </a:avLst>
          </a:prstGeom>
          <a:ln>
            <a:solidFill>
              <a:schemeClr val="bg1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565587" y="447669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2011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57156" y="2571690"/>
            <a:ext cx="19050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TIME LINE 02</a:t>
            </a:r>
          </a:p>
          <a:p>
            <a:pPr algn="ctr"/>
            <a:endParaRPr lang="en-US" sz="7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Lorem ipsum dolor sit amet, consectetuer adipiscing elit Lorem ipsum dolor sit amet, consectetuer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9" name="Teardrop 8"/>
          <p:cNvSpPr/>
          <p:nvPr/>
        </p:nvSpPr>
        <p:spPr>
          <a:xfrm rot="2700000">
            <a:off x="282811" y="2282999"/>
            <a:ext cx="2101381" cy="2101381"/>
          </a:xfrm>
          <a:prstGeom prst="teardrop">
            <a:avLst>
              <a:gd name="adj" fmla="val 92916"/>
            </a:avLst>
          </a:prstGeom>
          <a:ln>
            <a:solidFill>
              <a:schemeClr val="bg1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8084" y="447669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2010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9653" y="2571690"/>
            <a:ext cx="19050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TIME LINE 01</a:t>
            </a:r>
          </a:p>
          <a:p>
            <a:pPr algn="ctr"/>
            <a:endParaRPr lang="en-US" sz="7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Lorem ipsum dolor sit amet, consectetuer adipiscing elit Lorem ipsum dolor sit amet, consectetuer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Simple Timeline for PowerPoint</a:t>
            </a:r>
            <a:endParaRPr lang="en-US"/>
          </a:p>
        </p:txBody>
      </p:sp>
      <p:pic>
        <p:nvPicPr>
          <p:cNvPr id="20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1340"/>
            <a:ext cx="1562101" cy="336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ounded Rectangle 62"/>
          <p:cNvSpPr/>
          <p:nvPr/>
        </p:nvSpPr>
        <p:spPr>
          <a:xfrm>
            <a:off x="6673929" y="5257800"/>
            <a:ext cx="1524000" cy="685800"/>
          </a:xfrm>
          <a:prstGeom prst="roundRect">
            <a:avLst>
              <a:gd name="adj" fmla="val 16667"/>
            </a:avLst>
          </a:prstGeom>
          <a:solidFill>
            <a:schemeClr val="bg1">
              <a:lumMod val="6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6673929" y="5531615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2013</a:t>
            </a:r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6445330" y="1219200"/>
            <a:ext cx="2362199" cy="4343400"/>
            <a:chOff x="2209800" y="1143000"/>
            <a:chExt cx="2590799" cy="4343400"/>
          </a:xfrm>
          <a:solidFill>
            <a:schemeClr val="bg2">
              <a:lumMod val="50000"/>
            </a:schemeClr>
          </a:solidFill>
        </p:grpSpPr>
        <p:sp>
          <p:nvSpPr>
            <p:cNvPr id="66" name="Round Diagonal Corner Rectangle 65"/>
            <p:cNvSpPr/>
            <p:nvPr/>
          </p:nvSpPr>
          <p:spPr>
            <a:xfrm>
              <a:off x="2209800" y="1143000"/>
              <a:ext cx="2286000" cy="4343400"/>
            </a:xfrm>
            <a:prstGeom prst="round2DiagRect">
              <a:avLst>
                <a:gd name="adj1" fmla="val 1782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Isosceles Triangle 66"/>
            <p:cNvSpPr/>
            <p:nvPr/>
          </p:nvSpPr>
          <p:spPr>
            <a:xfrm rot="5400000">
              <a:off x="4305300" y="4381501"/>
              <a:ext cx="685798" cy="30480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6673929" y="1524000"/>
            <a:ext cx="1828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solidFill>
                  <a:schemeClr val="bg1">
                    <a:lumMod val="95000"/>
                  </a:schemeClr>
                </a:solidFill>
              </a:rPr>
              <a:t>TIME LINE 04</a:t>
            </a:r>
          </a:p>
          <a:p>
            <a:endParaRPr lang="en-US" sz="7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</a:rPr>
              <a:t>Lorem ipsum dolor sit amet, consectetuer adipiscing elit, sed diam nonummy nibh euismod tincidunt ut laoreet dolore magna aliquam erat volutpat.</a:t>
            </a:r>
            <a:endParaRPr lang="en-US" sz="1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750129" y="440049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SUB TITLE HERE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4710542" y="5257800"/>
            <a:ext cx="1524000" cy="685800"/>
          </a:xfrm>
          <a:prstGeom prst="roundRect">
            <a:avLst>
              <a:gd name="adj" fmla="val 16667"/>
            </a:avLst>
          </a:prstGeom>
          <a:solidFill>
            <a:schemeClr val="bg1">
              <a:lumMod val="6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4710542" y="5531615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2012</a:t>
            </a:r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4481943" y="1219200"/>
            <a:ext cx="2362199" cy="4343400"/>
            <a:chOff x="2209800" y="1143000"/>
            <a:chExt cx="2590799" cy="4343400"/>
          </a:xfrm>
          <a:solidFill>
            <a:schemeClr val="bg2">
              <a:lumMod val="25000"/>
            </a:schemeClr>
          </a:solidFill>
        </p:grpSpPr>
        <p:sp>
          <p:nvSpPr>
            <p:cNvPr id="59" name="Round Diagonal Corner Rectangle 58"/>
            <p:cNvSpPr/>
            <p:nvPr/>
          </p:nvSpPr>
          <p:spPr>
            <a:xfrm>
              <a:off x="2209800" y="1143000"/>
              <a:ext cx="2286000" cy="4343400"/>
            </a:xfrm>
            <a:prstGeom prst="round2DiagRect">
              <a:avLst>
                <a:gd name="adj1" fmla="val 1782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Isosceles Triangle 59"/>
            <p:cNvSpPr/>
            <p:nvPr/>
          </p:nvSpPr>
          <p:spPr>
            <a:xfrm rot="5400000">
              <a:off x="4305300" y="4381501"/>
              <a:ext cx="685798" cy="30480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4710542" y="1524000"/>
            <a:ext cx="1828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solidFill>
                  <a:schemeClr val="bg1">
                    <a:lumMod val="95000"/>
                  </a:schemeClr>
                </a:solidFill>
              </a:rPr>
              <a:t>TIME LINE 03</a:t>
            </a:r>
          </a:p>
          <a:p>
            <a:endParaRPr lang="en-US" sz="7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</a:rPr>
              <a:t>Lorem ipsum dolor sit amet, consectetuer adipiscing elit, sed diam nonummy nibh euismod tincidunt ut laoreet dolore magna aliquam erat volutpat.</a:t>
            </a:r>
            <a:endParaRPr lang="en-US" sz="1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786742" y="440049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SUB TITLE HERE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2750124" y="5257800"/>
            <a:ext cx="1524000" cy="685800"/>
          </a:xfrm>
          <a:prstGeom prst="roundRect">
            <a:avLst>
              <a:gd name="adj" fmla="val 16667"/>
            </a:avLst>
          </a:prstGeom>
          <a:solidFill>
            <a:schemeClr val="bg1">
              <a:lumMod val="6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750124" y="5531615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2011</a:t>
            </a:r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2521525" y="1219200"/>
            <a:ext cx="2362199" cy="4343400"/>
            <a:chOff x="2209800" y="1143000"/>
            <a:chExt cx="2590799" cy="4343400"/>
          </a:xfrm>
          <a:solidFill>
            <a:schemeClr val="bg2">
              <a:lumMod val="10000"/>
            </a:schemeClr>
          </a:solidFill>
        </p:grpSpPr>
        <p:sp>
          <p:nvSpPr>
            <p:cNvPr id="51" name="Round Diagonal Corner Rectangle 50"/>
            <p:cNvSpPr/>
            <p:nvPr/>
          </p:nvSpPr>
          <p:spPr>
            <a:xfrm>
              <a:off x="2209800" y="1143000"/>
              <a:ext cx="2286000" cy="4343400"/>
            </a:xfrm>
            <a:prstGeom prst="round2DiagRect">
              <a:avLst>
                <a:gd name="adj1" fmla="val 1782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4305300" y="4381501"/>
              <a:ext cx="685798" cy="30480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2750124" y="1524000"/>
            <a:ext cx="1828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solidFill>
                  <a:schemeClr val="bg1">
                    <a:lumMod val="95000"/>
                  </a:schemeClr>
                </a:solidFill>
              </a:rPr>
              <a:t>TIME LINE 02</a:t>
            </a:r>
          </a:p>
          <a:p>
            <a:endParaRPr lang="en-US" sz="7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</a:rPr>
              <a:t>Lorem ipsum dolor sit amet, consectetuer adipiscing elit, sed diam nonummy nibh euismod tincidunt ut laoreet dolore magna aliquam erat volutpat.</a:t>
            </a:r>
            <a:endParaRPr lang="en-US" sz="1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826324" y="440049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SUB TITLE HERE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68925" y="5257800"/>
            <a:ext cx="1524000" cy="685800"/>
          </a:xfrm>
          <a:prstGeom prst="roundRect">
            <a:avLst>
              <a:gd name="adj" fmla="val 16667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768925" y="5531615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2010</a:t>
            </a:r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540326" y="1219200"/>
            <a:ext cx="2362199" cy="4343400"/>
            <a:chOff x="457201" y="1143000"/>
            <a:chExt cx="2362199" cy="4343400"/>
          </a:xfrm>
          <a:solidFill>
            <a:schemeClr val="tx1">
              <a:lumMod val="95000"/>
              <a:lumOff val="5000"/>
            </a:schemeClr>
          </a:solidFill>
        </p:grpSpPr>
        <p:sp>
          <p:nvSpPr>
            <p:cNvPr id="82" name="Round Diagonal Corner Rectangle 81"/>
            <p:cNvSpPr/>
            <p:nvPr/>
          </p:nvSpPr>
          <p:spPr>
            <a:xfrm>
              <a:off x="457201" y="1143000"/>
              <a:ext cx="2057400" cy="4343400"/>
            </a:xfrm>
            <a:prstGeom prst="round2DiagRect">
              <a:avLst>
                <a:gd name="adj1" fmla="val 1782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Isosceles Triangle 15"/>
            <p:cNvSpPr/>
            <p:nvPr/>
          </p:nvSpPr>
          <p:spPr>
            <a:xfrm rot="5400000">
              <a:off x="2324101" y="4381501"/>
              <a:ext cx="685798" cy="30480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768925" y="1524000"/>
            <a:ext cx="1828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solidFill>
                  <a:schemeClr val="bg1">
                    <a:lumMod val="95000"/>
                  </a:schemeClr>
                </a:solidFill>
              </a:rPr>
              <a:t>TIME LINE 01</a:t>
            </a:r>
          </a:p>
          <a:p>
            <a:endParaRPr lang="en-US" sz="7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</a:rPr>
              <a:t>Lorem ipsum dolor sit amet, consectetuer adipiscing elit, sed diam nonummy nibh euismod tincidunt ut laoreet dolore magna aliquam erat volutpat.</a:t>
            </a:r>
            <a:endParaRPr lang="en-US" sz="1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45125" y="440049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SUB TITLE HERE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3" name="Title 9"/>
          <p:cNvSpPr txBox="1">
            <a:spLocks/>
          </p:cNvSpPr>
          <p:nvPr/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Simple Timeline for PowerPoint</a:t>
            </a:r>
            <a:endParaRPr lang="en-US"/>
          </a:p>
        </p:txBody>
      </p:sp>
      <p:pic>
        <p:nvPicPr>
          <p:cNvPr id="3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1340"/>
            <a:ext cx="1562101" cy="336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 Same Side Corner Rectangle 17"/>
          <p:cNvSpPr/>
          <p:nvPr/>
        </p:nvSpPr>
        <p:spPr>
          <a:xfrm>
            <a:off x="533400" y="1371600"/>
            <a:ext cx="1905000" cy="3657600"/>
          </a:xfrm>
          <a:prstGeom prst="round2SameRect">
            <a:avLst>
              <a:gd name="adj1" fmla="val 12303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lowchart: Stored Data 13"/>
          <p:cNvSpPr/>
          <p:nvPr/>
        </p:nvSpPr>
        <p:spPr>
          <a:xfrm rot="10800000">
            <a:off x="533400" y="5029200"/>
            <a:ext cx="2286000" cy="914400"/>
          </a:xfrm>
          <a:prstGeom prst="flowChartOnlineStorag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522479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2010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1541889"/>
            <a:ext cx="1905000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TIME LINE 01</a:t>
            </a:r>
          </a:p>
          <a:p>
            <a:endParaRPr lang="en-US" sz="7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bg1"/>
                </a:solidFill>
              </a:rPr>
              <a:t>  Lorem ipsum dolor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sit amet,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consectetuer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adipiscing elit,</a:t>
            </a:r>
          </a:p>
          <a:p>
            <a:pPr>
              <a:buFont typeface="Wingdings" pitchFamily="2" charset="2"/>
              <a:buChar char="§"/>
            </a:pPr>
            <a:endParaRPr lang="en-US" sz="14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bg1"/>
                </a:solidFill>
              </a:rPr>
              <a:t>  sed diam nonummy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nibh euismod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tincidunt ut laoreet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dolore magna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aliquam erat 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volutpat.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9" name="Round Same Side Corner Rectangle 18"/>
          <p:cNvSpPr/>
          <p:nvPr/>
        </p:nvSpPr>
        <p:spPr>
          <a:xfrm>
            <a:off x="2492828" y="1371600"/>
            <a:ext cx="1905000" cy="3657600"/>
          </a:xfrm>
          <a:prstGeom prst="round2SameRect">
            <a:avLst>
              <a:gd name="adj1" fmla="val 12303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lowchart: Stored Data 19"/>
          <p:cNvSpPr/>
          <p:nvPr/>
        </p:nvSpPr>
        <p:spPr>
          <a:xfrm rot="10800000">
            <a:off x="2492828" y="5029200"/>
            <a:ext cx="2286000" cy="914400"/>
          </a:xfrm>
          <a:prstGeom prst="flowChartOnlineStorage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026228" y="522479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2011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92828" y="1541889"/>
            <a:ext cx="1905000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TIME LINE 02</a:t>
            </a:r>
          </a:p>
          <a:p>
            <a:endParaRPr lang="en-US" sz="7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bg1"/>
                </a:solidFill>
              </a:rPr>
              <a:t>  Lorem ipsum dolor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sit amet,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consectetuer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adipiscing elit,</a:t>
            </a:r>
          </a:p>
          <a:p>
            <a:pPr>
              <a:buFont typeface="Wingdings" pitchFamily="2" charset="2"/>
              <a:buChar char="§"/>
            </a:pPr>
            <a:endParaRPr lang="en-US" sz="14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bg1"/>
                </a:solidFill>
              </a:rPr>
              <a:t>  sed diam nonummy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nibh euismod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tincidunt ut laoreet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dolore magna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aliquam erat 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volutpat.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3" name="Round Same Side Corner Rectangle 22"/>
          <p:cNvSpPr/>
          <p:nvPr/>
        </p:nvSpPr>
        <p:spPr>
          <a:xfrm>
            <a:off x="4440380" y="1371600"/>
            <a:ext cx="1905000" cy="3657600"/>
          </a:xfrm>
          <a:prstGeom prst="round2SameRect">
            <a:avLst>
              <a:gd name="adj1" fmla="val 12303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lowchart: Stored Data 23"/>
          <p:cNvSpPr/>
          <p:nvPr/>
        </p:nvSpPr>
        <p:spPr>
          <a:xfrm rot="10800000">
            <a:off x="4440380" y="5029200"/>
            <a:ext cx="2286000" cy="914400"/>
          </a:xfrm>
          <a:prstGeom prst="flowChartOnlineStorage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973780" y="522479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2012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440380" y="1541889"/>
            <a:ext cx="1905000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TIME LINE 03</a:t>
            </a:r>
          </a:p>
          <a:p>
            <a:endParaRPr lang="en-US" sz="7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bg1"/>
                </a:solidFill>
              </a:rPr>
              <a:t>  Lorem ipsum dolor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sit amet,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consectetuer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adipiscing elit,</a:t>
            </a:r>
          </a:p>
          <a:p>
            <a:pPr>
              <a:buFont typeface="Wingdings" pitchFamily="2" charset="2"/>
              <a:buChar char="§"/>
            </a:pPr>
            <a:endParaRPr lang="en-US" sz="14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bg1"/>
                </a:solidFill>
              </a:rPr>
              <a:t>  sed diam nonummy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nibh euismod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tincidunt ut laoreet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dolore magna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aliquam erat 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volutpat.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7" name="Round Same Side Corner Rectangle 26"/>
          <p:cNvSpPr/>
          <p:nvPr/>
        </p:nvSpPr>
        <p:spPr>
          <a:xfrm>
            <a:off x="6387932" y="1371600"/>
            <a:ext cx="1905000" cy="3657600"/>
          </a:xfrm>
          <a:prstGeom prst="round2SameRect">
            <a:avLst>
              <a:gd name="adj1" fmla="val 12303"/>
              <a:gd name="adj2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Flowchart: Stored Data 27"/>
          <p:cNvSpPr/>
          <p:nvPr/>
        </p:nvSpPr>
        <p:spPr>
          <a:xfrm rot="10800000">
            <a:off x="6387932" y="5029200"/>
            <a:ext cx="2286000" cy="914400"/>
          </a:xfrm>
          <a:prstGeom prst="flowChartOnlineStorage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921332" y="522479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2013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387932" y="1541889"/>
            <a:ext cx="1905000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TIME LINE 04</a:t>
            </a:r>
          </a:p>
          <a:p>
            <a:endParaRPr lang="en-US" sz="7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bg1"/>
                </a:solidFill>
              </a:rPr>
              <a:t>  Lorem ipsum dolor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sit amet,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consectetuer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adipiscing elit,</a:t>
            </a:r>
          </a:p>
          <a:p>
            <a:pPr>
              <a:buFont typeface="Wingdings" pitchFamily="2" charset="2"/>
              <a:buChar char="§"/>
            </a:pPr>
            <a:endParaRPr lang="en-US" sz="14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bg1"/>
                </a:solidFill>
              </a:rPr>
              <a:t>  sed diam nonummy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nibh euismod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tincidunt ut laoreet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dolore magna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aliquam erat 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volutpat.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2" name="Round Same Side Corner Rectangle 31"/>
          <p:cNvSpPr/>
          <p:nvPr/>
        </p:nvSpPr>
        <p:spPr>
          <a:xfrm>
            <a:off x="545275" y="1371600"/>
            <a:ext cx="1905000" cy="3657600"/>
          </a:xfrm>
          <a:prstGeom prst="round2SameRect">
            <a:avLst>
              <a:gd name="adj1" fmla="val 12303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lowchart: Stored Data 32"/>
          <p:cNvSpPr/>
          <p:nvPr/>
        </p:nvSpPr>
        <p:spPr>
          <a:xfrm rot="10800000">
            <a:off x="545275" y="5029200"/>
            <a:ext cx="2286000" cy="914400"/>
          </a:xfrm>
          <a:prstGeom prst="flowChartOnlineStorag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078675" y="522479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2010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5275" y="1541889"/>
            <a:ext cx="1905000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TIME LINE 01</a:t>
            </a:r>
          </a:p>
          <a:p>
            <a:endParaRPr lang="en-US" sz="7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bg1"/>
                </a:solidFill>
              </a:rPr>
              <a:t>  Lorem ipsum dolor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sit amet,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consectetuer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adipiscing elit,</a:t>
            </a:r>
          </a:p>
          <a:p>
            <a:pPr>
              <a:buFont typeface="Wingdings" pitchFamily="2" charset="2"/>
              <a:buChar char="§"/>
            </a:pPr>
            <a:endParaRPr lang="en-US" sz="14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bg1"/>
                </a:solidFill>
              </a:rPr>
              <a:t>  sed diam nonummy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nibh euismod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tincidunt ut laoreet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dolore magna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aliquam erat 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volutpat.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9" name="Title 9"/>
          <p:cNvSpPr txBox="1">
            <a:spLocks/>
          </p:cNvSpPr>
          <p:nvPr/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Simple Timeline for PowerPoint</a:t>
            </a:r>
            <a:endParaRPr lang="en-US"/>
          </a:p>
        </p:txBody>
      </p:sp>
      <p:pic>
        <p:nvPicPr>
          <p:cNvPr id="3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1340"/>
            <a:ext cx="1562101" cy="336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7235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1643</TotalTime>
  <Words>495</Words>
  <Application>Microsoft Office PowerPoint</Application>
  <PresentationFormat>On-screen Show (4:3)</PresentationFormat>
  <Paragraphs>126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Custom Design</vt:lpstr>
      <vt:lpstr>Simple Timeline for PowerPoint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shark</dc:creator>
  <cp:lastModifiedBy>Julian</cp:lastModifiedBy>
  <cp:revision>232</cp:revision>
  <dcterms:created xsi:type="dcterms:W3CDTF">2013-08-14T04:51:18Z</dcterms:created>
  <dcterms:modified xsi:type="dcterms:W3CDTF">2013-08-22T20:16:53Z</dcterms:modified>
</cp:coreProperties>
</file>