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F4001"/>
    <a:srgbClr val="CC9900"/>
    <a:srgbClr val="157FFF"/>
    <a:srgbClr val="F7E289"/>
    <a:srgbClr val="FF9E1D"/>
    <a:srgbClr val="D68B1C"/>
    <a:srgbClr val="D096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98D89C-6D49-4127-A9ED-183AE9EEF660}" type="datetimeFigureOut">
              <a:rPr lang="en-US" smtClean="0"/>
              <a:t>1/21/2014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E65D0D-0FDF-48F8-8958-27F2945DD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622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13885" y="4650640"/>
            <a:ext cx="4428445" cy="152705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1530" y="3581705"/>
            <a:ext cx="6400800" cy="1068935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656631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901949"/>
            <a:ext cx="6413610" cy="412303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527605"/>
            <a:ext cx="7016195" cy="68488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443835"/>
            <a:ext cx="701619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291130"/>
            <a:ext cx="6244435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1901950"/>
            <a:ext cx="3817625" cy="773424"/>
          </a:xfrm>
        </p:spPr>
        <p:txBody>
          <a:bodyPr anchor="b"/>
          <a:lstStyle>
            <a:lvl1pPr marL="0" indent="0">
              <a:buNone/>
              <a:defRPr sz="2400" b="1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2665475"/>
            <a:ext cx="381762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410" y="1901950"/>
            <a:ext cx="3817625" cy="773424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410" y="2665475"/>
            <a:ext cx="381762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</a:t>
            </a:r>
            <a:r>
              <a:rPr lang="en-US" smtClean="0"/>
              <a:t>edit </a:t>
            </a:r>
          </a:p>
          <a:p>
            <a:r>
              <a:rPr lang="en-US" smtClean="0"/>
              <a:t>Master </a:t>
            </a:r>
            <a:r>
              <a:rPr lang="en-US" dirty="0" smtClean="0"/>
              <a:t>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73909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2014-01-21T05:52:52Z</dcterms:created>
  <dcterms:modified xsi:type="dcterms:W3CDTF">2014-01-21T05:53:03Z</dcterms:modified>
</cp:coreProperties>
</file>