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F4001"/>
    <a:srgbClr val="CC9900"/>
    <a:srgbClr val="157FFF"/>
    <a:srgbClr val="F7E289"/>
    <a:srgbClr val="FF9E1D"/>
    <a:srgbClr val="D68B1C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8D89C-6D49-4127-A9ED-183AE9EEF660}" type="datetimeFigureOut">
              <a:rPr lang="en-US" smtClean="0"/>
              <a:t>1/21/2014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65D0D-0FDF-48F8-8958-27F2945DDC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6228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113885" y="4650640"/>
            <a:ext cx="4428445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1530" y="3581705"/>
            <a:ext cx="64008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138425"/>
            <a:ext cx="656631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49"/>
            <a:ext cx="641361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624443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77410" y="1901950"/>
            <a:ext cx="3817625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77410" y="2665475"/>
            <a:ext cx="381762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1/21/2014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Click to </a:t>
            </a:r>
            <a:r>
              <a:rPr lang="en-US" smtClean="0"/>
              <a:t>edit </a:t>
            </a:r>
          </a:p>
          <a:p>
            <a:r>
              <a:rPr lang="en-US" smtClean="0"/>
              <a:t>Master </a:t>
            </a:r>
            <a:r>
              <a:rPr lang="en-US" dirty="0" smtClean="0"/>
              <a:t>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87390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2014-01-21T05:52:52Z</dcterms:created>
  <dcterms:modified xsi:type="dcterms:W3CDTF">2014-01-21T05:53:03Z</dcterms:modified>
</cp:coreProperties>
</file>