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001"/>
    <a:srgbClr val="CC9900"/>
    <a:srgbClr val="157FFF"/>
    <a:srgbClr val="F7E289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8D89C-6D49-4127-A9ED-183AE9EEF66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65D0D-0FDF-48F8-8958-27F2945DD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2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3885" y="4650640"/>
            <a:ext cx="4428445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530" y="358170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49"/>
            <a:ext cx="641361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</a:p>
          <a:p>
            <a:r>
              <a:rPr lang="en-US" smtClean="0"/>
              <a:t>Master </a:t>
            </a:r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39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2014-01-21T05:52:52Z</dcterms:created>
  <dcterms:modified xsi:type="dcterms:W3CDTF">2014-01-21T05:53:03Z</dcterms:modified>
</cp:coreProperties>
</file>