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4001"/>
    <a:srgbClr val="CC9900"/>
    <a:srgbClr val="157FFF"/>
    <a:srgbClr val="F7E289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AF32F-B46A-4408-8B4A-903D898B0CF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312F3-B806-4460-BFDE-55D66736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5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6590" y="4497935"/>
            <a:ext cx="4428445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373441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6F400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0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413610" cy="4581150"/>
          </a:xfrm>
        </p:spPr>
        <p:txBody>
          <a:bodyPr/>
          <a:lstStyle>
            <a:lvl1pPr>
              <a:defRPr sz="2800">
                <a:solidFill>
                  <a:srgbClr val="6F4001"/>
                </a:solidFill>
              </a:defRPr>
            </a:lvl1pPr>
            <a:lvl2pPr>
              <a:defRPr>
                <a:solidFill>
                  <a:srgbClr val="6F4001"/>
                </a:solidFill>
              </a:defRPr>
            </a:lvl2pPr>
            <a:lvl3pPr>
              <a:defRPr>
                <a:solidFill>
                  <a:srgbClr val="6F4001"/>
                </a:solidFill>
              </a:defRPr>
            </a:lvl3pPr>
            <a:lvl4pPr>
              <a:defRPr>
                <a:solidFill>
                  <a:srgbClr val="6F4001"/>
                </a:solidFill>
              </a:defRPr>
            </a:lvl4pPr>
            <a:lvl5pPr>
              <a:defRPr>
                <a:solidFill>
                  <a:srgbClr val="6F400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C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rgbClr val="6F4001"/>
                </a:solidFill>
              </a:defRPr>
            </a:lvl1pPr>
            <a:lvl2pPr>
              <a:defRPr>
                <a:solidFill>
                  <a:srgbClr val="6F4001"/>
                </a:solidFill>
              </a:defRPr>
            </a:lvl2pPr>
            <a:lvl3pPr>
              <a:defRPr>
                <a:solidFill>
                  <a:srgbClr val="6F4001"/>
                </a:solidFill>
              </a:defRPr>
            </a:lvl3pPr>
            <a:lvl4pPr>
              <a:defRPr>
                <a:solidFill>
                  <a:srgbClr val="6F4001"/>
                </a:solidFill>
              </a:defRPr>
            </a:lvl4pPr>
            <a:lvl5pPr>
              <a:defRPr>
                <a:solidFill>
                  <a:srgbClr val="6F400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37490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157467"/>
            <a:ext cx="3054100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CC9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1920992"/>
            <a:ext cx="3054100" cy="3035058"/>
          </a:xfrm>
        </p:spPr>
        <p:txBody>
          <a:bodyPr/>
          <a:lstStyle>
            <a:lvl1pPr>
              <a:defRPr sz="2400">
                <a:solidFill>
                  <a:srgbClr val="6F4001"/>
                </a:solidFill>
              </a:defRPr>
            </a:lvl1pPr>
            <a:lvl2pPr>
              <a:defRPr sz="2000">
                <a:solidFill>
                  <a:srgbClr val="6F4001"/>
                </a:solidFill>
              </a:defRPr>
            </a:lvl2pPr>
            <a:lvl3pPr>
              <a:defRPr sz="1800">
                <a:solidFill>
                  <a:srgbClr val="6F4001"/>
                </a:solidFill>
              </a:defRPr>
            </a:lvl3pPr>
            <a:lvl4pPr>
              <a:defRPr sz="1600">
                <a:solidFill>
                  <a:srgbClr val="6F4001"/>
                </a:solidFill>
              </a:defRPr>
            </a:lvl4pPr>
            <a:lvl5pPr>
              <a:defRPr sz="1600">
                <a:solidFill>
                  <a:srgbClr val="6F400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157467"/>
            <a:ext cx="3054100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C9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1920992"/>
            <a:ext cx="3054100" cy="3035058"/>
          </a:xfrm>
        </p:spPr>
        <p:txBody>
          <a:bodyPr/>
          <a:lstStyle>
            <a:lvl1pPr>
              <a:defRPr sz="2400">
                <a:solidFill>
                  <a:srgbClr val="6F4001"/>
                </a:solidFill>
              </a:defRPr>
            </a:lvl1pPr>
            <a:lvl2pPr>
              <a:defRPr sz="2000">
                <a:solidFill>
                  <a:srgbClr val="6F4001"/>
                </a:solidFill>
              </a:defRPr>
            </a:lvl2pPr>
            <a:lvl3pPr>
              <a:defRPr sz="1800">
                <a:solidFill>
                  <a:srgbClr val="6F4001"/>
                </a:solidFill>
              </a:defRPr>
            </a:lvl3pPr>
            <a:lvl4pPr>
              <a:defRPr sz="1600">
                <a:solidFill>
                  <a:srgbClr val="6F4001"/>
                </a:solidFill>
              </a:defRPr>
            </a:lvl4pPr>
            <a:lvl5pPr>
              <a:defRPr sz="1600">
                <a:solidFill>
                  <a:srgbClr val="6F400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39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2014-01-21T05:51:17Z</dcterms:created>
  <dcterms:modified xsi:type="dcterms:W3CDTF">2014-01-21T05:51:31Z</dcterms:modified>
</cp:coreProperties>
</file>