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EF937-A918-4F2E-B65E-24BF54E25C0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A3364-C7AA-4540-83FB-EE34DFC34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4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19295" y="985720"/>
            <a:ext cx="4428445" cy="1221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266547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680310"/>
            <a:ext cx="656631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749245"/>
            <a:ext cx="6413610" cy="458115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68031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1425" y="1749245"/>
            <a:ext cx="3054100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1425" y="2512770"/>
            <a:ext cx="3054100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93640" y="1749245"/>
            <a:ext cx="3054100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93640" y="2512770"/>
            <a:ext cx="3054100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476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2014-01-21T05:50:16Z</dcterms:created>
  <dcterms:modified xsi:type="dcterms:W3CDTF">2014-01-21T05:50:30Z</dcterms:modified>
</cp:coreProperties>
</file>