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7FFF"/>
    <a:srgbClr val="F7E289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EF937-A918-4F2E-B65E-24BF54E25C0B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A3364-C7AA-4540-83FB-EE34DFC34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247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19295" y="985720"/>
            <a:ext cx="4428445" cy="12216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2665475"/>
            <a:ext cx="6400800" cy="106893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157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680310"/>
            <a:ext cx="656631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749245"/>
            <a:ext cx="6413610" cy="458115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157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680310"/>
            <a:ext cx="624443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1425" y="1749245"/>
            <a:ext cx="3054100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157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1425" y="2512770"/>
            <a:ext cx="3054100" cy="3035058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93640" y="1749245"/>
            <a:ext cx="3054100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57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93640" y="2512770"/>
            <a:ext cx="3054100" cy="3035058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4760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2014-01-21T05:50:16Z</dcterms:created>
  <dcterms:modified xsi:type="dcterms:W3CDTF">2014-01-21T05:50:30Z</dcterms:modified>
</cp:coreProperties>
</file>