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F937-A918-4F2E-B65E-24BF54E25C0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A3364-C7AA-4540-83FB-EE34DFC3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4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76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2014-01-21T05:50:16Z</dcterms:created>
  <dcterms:modified xsi:type="dcterms:W3CDTF">2014-01-21T05:50:30Z</dcterms:modified>
</cp:coreProperties>
</file>