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8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0F4D8-6BB7-468C-B74F-1206742109C9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F8BDD-797C-4C98-854C-595F02D04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07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4956050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571957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D48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48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D48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dogs&amp;utm_content=0032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dogs&amp;utm_content=0032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dogs&amp;utm_content=0032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dogs&amp;utm_content=0032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dogs&amp;utm_content=0032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306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75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13</cp:revision>
  <dcterms:created xsi:type="dcterms:W3CDTF">2013-08-21T19:17:07Z</dcterms:created>
  <dcterms:modified xsi:type="dcterms:W3CDTF">2013-08-22T17:50:57Z</dcterms:modified>
</cp:coreProperties>
</file>