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8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0F4D8-6BB7-468C-B74F-1206742109C9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F8BDD-797C-4C98-854C-595F02D04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07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4956050"/>
            <a:ext cx="7772400" cy="85920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6940" y="571957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D4890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274638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4890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4" y="1443836"/>
            <a:ext cx="7016195" cy="427574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D4890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dogs&amp;utm_content=0032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dogs&amp;utm_content=0032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dogs&amp;utm_content=0032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dogs&amp;utm_content=0032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dogs&amp;utm_content=0032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306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306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306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306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758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13</cp:revision>
  <dcterms:created xsi:type="dcterms:W3CDTF">2013-08-21T19:17:07Z</dcterms:created>
  <dcterms:modified xsi:type="dcterms:W3CDTF">2013-08-22T17:50:57Z</dcterms:modified>
</cp:coreProperties>
</file>