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E20071"/>
    <a:srgbClr val="E20087"/>
    <a:srgbClr val="FFABCB"/>
    <a:srgbClr val="EF720B"/>
    <a:srgbClr val="F79B4F"/>
    <a:srgbClr val="6F4001"/>
    <a:srgbClr val="CC9900"/>
    <a:srgbClr val="F7E289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690F6-397F-46AA-A187-001BAAC4B5C6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D0CD5-8357-4B42-8269-208FC19E6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255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581705"/>
            <a:ext cx="8246070" cy="1527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2360065"/>
            <a:ext cx="6400800" cy="91623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41230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527605"/>
            <a:ext cx="655808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55808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18180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818180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4130" y="3581705"/>
            <a:ext cx="6108200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2360065"/>
            <a:ext cx="640080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635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2014-01-19T03:11:49Z</dcterms:created>
  <dcterms:modified xsi:type="dcterms:W3CDTF">2014-01-19T03:12:00Z</dcterms:modified>
</cp:coreProperties>
</file>