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7FFF"/>
    <a:srgbClr val="E20071"/>
    <a:srgbClr val="E20087"/>
    <a:srgbClr val="FFABCB"/>
    <a:srgbClr val="EF720B"/>
    <a:srgbClr val="F79B4F"/>
    <a:srgbClr val="6F4001"/>
    <a:srgbClr val="CC9900"/>
    <a:srgbClr val="F7E289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690F6-397F-46AA-A187-001BAAC4B5C6}" type="datetimeFigureOut">
              <a:rPr lang="en-US" smtClean="0"/>
              <a:t>1/19/2014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D0CD5-8357-4B42-8269-208FC19E6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55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3581705"/>
            <a:ext cx="8246070" cy="15270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1425" y="2360065"/>
            <a:ext cx="6400800" cy="91623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157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46070" cy="412303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527605"/>
            <a:ext cx="6558080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443835"/>
            <a:ext cx="655808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807689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2054655"/>
            <a:ext cx="3817625" cy="773424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818180"/>
            <a:ext cx="381762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410" y="2054655"/>
            <a:ext cx="3817625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410" y="2818180"/>
            <a:ext cx="381762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4130" y="3581705"/>
            <a:ext cx="6108200" cy="152705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8720" y="2360065"/>
            <a:ext cx="6400800" cy="106893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5635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2014-01-19T03:11:49Z</dcterms:created>
  <dcterms:modified xsi:type="dcterms:W3CDTF">2014-01-19T03:12:00Z</dcterms:modified>
</cp:coreProperties>
</file>