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720B"/>
    <a:srgbClr val="F79B4F"/>
    <a:srgbClr val="6F4001"/>
    <a:srgbClr val="CC9900"/>
    <a:srgbClr val="157FFF"/>
    <a:srgbClr val="F7E289"/>
    <a:srgbClr val="FF9E1D"/>
    <a:srgbClr val="D68B1C"/>
    <a:srgbClr val="D096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F63F4D-5A9F-48B9-BAB4-1F08C1DD8273}" type="datetimeFigureOut">
              <a:rPr lang="en-US" smtClean="0"/>
              <a:t>1/19/2014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D868FB-24A7-471C-A9C9-514446749C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033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1596540"/>
            <a:ext cx="8551480" cy="12216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2970885"/>
            <a:ext cx="8398775" cy="916230"/>
          </a:xfrm>
        </p:spPr>
        <p:txBody>
          <a:bodyPr>
            <a:normAutofit/>
          </a:bodyPr>
          <a:lstStyle>
            <a:lvl1pPr marL="0" indent="0" algn="l">
              <a:buNone/>
              <a:defRPr sz="2600">
                <a:solidFill>
                  <a:srgbClr val="FFC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27605"/>
            <a:ext cx="824607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46070" cy="473385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EF720B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5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527605"/>
            <a:ext cx="6244435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1596540"/>
            <a:ext cx="3817625" cy="773424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rgbClr val="EF720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360065"/>
            <a:ext cx="381762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410" y="1596540"/>
            <a:ext cx="3817625" cy="773424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EF720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410" y="2360065"/>
            <a:ext cx="381762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2677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2014-01-19T03:08:20Z</dcterms:created>
  <dcterms:modified xsi:type="dcterms:W3CDTF">2014-01-19T03:08:30Z</dcterms:modified>
</cp:coreProperties>
</file>