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20B"/>
    <a:srgbClr val="F79B4F"/>
    <a:srgbClr val="6F4001"/>
    <a:srgbClr val="CC9900"/>
    <a:srgbClr val="157FFF"/>
    <a:srgbClr val="F7E289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63F4D-5A9F-48B9-BAB4-1F08C1DD8273}" type="datetimeFigureOut">
              <a:rPr lang="en-US" smtClean="0"/>
              <a:t>1/19/2014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868FB-24A7-471C-A9C9-514446749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3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596540"/>
            <a:ext cx="8551480" cy="12216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970885"/>
            <a:ext cx="8398775" cy="91623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46070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F720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59654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rgbClr val="EF720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59654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EF720B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36006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2677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2014-01-19T03:08:20Z</dcterms:created>
  <dcterms:modified xsi:type="dcterms:W3CDTF">2014-01-19T03:08:30Z</dcterms:modified>
</cp:coreProperties>
</file>