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BEFF"/>
    <a:srgbClr val="157FFF"/>
    <a:srgbClr val="D68B1C"/>
    <a:srgbClr val="2D1DFF"/>
    <a:srgbClr val="F7E289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7EF85-29BB-4A1B-806E-74519C710840}" type="datetimeFigureOut">
              <a:rPr lang="en-US" smtClean="0"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5FA1-75EC-4A20-BE2D-15DAD571C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43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1425" y="5566870"/>
            <a:ext cx="6413610" cy="763525"/>
          </a:xfrm>
          <a:noFill/>
          <a:effectLst>
            <a:outerShdw blurRad="88900" dist="38100" dir="5400000" algn="ctr" rotWithShape="0">
              <a:schemeClr val="tx1">
                <a:alpha val="83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2245" y="3887115"/>
            <a:ext cx="5802789" cy="1221639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A7BE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24607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7BE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24607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2443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7BE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7BE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1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901950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512771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0605" y="5261460"/>
            <a:ext cx="7024430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295" y="3887115"/>
            <a:ext cx="427574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27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2014-01-19T03:07:34Z</dcterms:created>
  <dcterms:modified xsi:type="dcterms:W3CDTF">2014-01-19T03:07:44Z</dcterms:modified>
</cp:coreProperties>
</file>