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7FFF"/>
    <a:srgbClr val="D68B1C"/>
    <a:srgbClr val="2D1DFF"/>
    <a:srgbClr val="F7E289"/>
    <a:srgbClr val="FF9E1D"/>
    <a:srgbClr val="D09622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53CB05-EF26-4632-90D6-4C36BF6AEE0A}" type="datetimeFigureOut">
              <a:rPr lang="en-US" smtClean="0"/>
              <a:t>1/19/2014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8DF84-9D4D-4556-A632-CEB3F32C31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619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030115" y="4650640"/>
            <a:ext cx="3970330" cy="1374345"/>
          </a:xfrm>
          <a:noFill/>
          <a:effectLst>
            <a:outerShdw blurRad="88900" dist="38100" dir="5400000" algn="ctr" rotWithShape="0">
              <a:schemeClr val="tx1">
                <a:alpha val="83000"/>
              </a:scheme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30115" y="833015"/>
            <a:ext cx="3970329" cy="1068935"/>
          </a:xfrm>
        </p:spPr>
        <p:txBody>
          <a:bodyPr>
            <a:normAutofit/>
          </a:bodyPr>
          <a:lstStyle>
            <a:lvl1pPr marL="0" indent="0" algn="l">
              <a:buNone/>
              <a:defRPr sz="2600">
                <a:solidFill>
                  <a:schemeClr val="accent5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1291130"/>
            <a:ext cx="824607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1670" y="1901950"/>
            <a:ext cx="8246070" cy="4428445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24430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5"/>
            <a:ext cx="7016195" cy="427574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382305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901950"/>
            <a:ext cx="4275740" cy="620719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1"/>
            <a:ext cx="4275740" cy="318776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704" y="1901950"/>
            <a:ext cx="4123035" cy="620719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5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704" y="2512771"/>
            <a:ext cx="4123035" cy="318776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 sz="2000">
                <a:solidFill>
                  <a:schemeClr val="tx1"/>
                </a:solidFill>
              </a:defRPr>
            </a:lvl2pPr>
            <a:lvl3pPr>
              <a:defRPr sz="18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1/19/2014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7410" y="4192525"/>
            <a:ext cx="397033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54303" y="833015"/>
            <a:ext cx="4275740" cy="1221640"/>
          </a:xfrm>
        </p:spPr>
        <p:txBody>
          <a:bodyPr>
            <a:normAutofit/>
          </a:bodyPr>
          <a:lstStyle/>
          <a:p>
            <a:r>
              <a:rPr lang="en-US" dirty="0" smtClean="0"/>
              <a:t>Click to edit </a:t>
            </a:r>
          </a:p>
          <a:p>
            <a:r>
              <a:rPr lang="en-US" dirty="0" smtClean="0"/>
              <a:t>Master subtitle style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0162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38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2014-01-19T03:06:45Z</dcterms:created>
  <dcterms:modified xsi:type="dcterms:W3CDTF">2014-01-19T03:06:58Z</dcterms:modified>
</cp:coreProperties>
</file>