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7FFF"/>
    <a:srgbClr val="D68B1C"/>
    <a:srgbClr val="2D1DFF"/>
    <a:srgbClr val="F7E289"/>
    <a:srgbClr val="FF9E1D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53CB05-EF26-4632-90D6-4C36BF6AEE0A}" type="datetimeFigureOut">
              <a:rPr lang="en-US" smtClean="0"/>
              <a:t>1/19/2014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58DF84-9D4D-4556-A632-CEB3F32C3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619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030115" y="4650640"/>
            <a:ext cx="3970330" cy="1374345"/>
          </a:xfrm>
          <a:noFill/>
          <a:effectLst>
            <a:outerShdw blurRad="88900" dist="38100" dir="5400000" algn="ctr" rotWithShape="0">
              <a:schemeClr val="tx1">
                <a:alpha val="83000"/>
              </a:scheme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30115" y="833015"/>
            <a:ext cx="3970329" cy="1068935"/>
          </a:xfrm>
        </p:spPr>
        <p:txBody>
          <a:bodyPr>
            <a:normAutofit/>
          </a:bodyPr>
          <a:lstStyle>
            <a:lvl1pPr marL="0" indent="0" algn="l">
              <a:buNone/>
              <a:defRPr sz="2600">
                <a:solidFill>
                  <a:schemeClr val="accent5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291130"/>
            <a:ext cx="8246070" cy="45811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50"/>
            <a:ext cx="8246070" cy="442844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527605"/>
            <a:ext cx="7024430" cy="68488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443835"/>
            <a:ext cx="7016195" cy="427574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382305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901950"/>
            <a:ext cx="4275740" cy="620719"/>
          </a:xfrm>
        </p:spPr>
        <p:txBody>
          <a:bodyPr anchor="b"/>
          <a:lstStyle>
            <a:lvl1pPr marL="0" indent="0">
              <a:buNone/>
              <a:defRPr sz="2400" b="1" baseline="0">
                <a:solidFill>
                  <a:schemeClr val="accent5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512771"/>
            <a:ext cx="4275740" cy="318776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704" y="1901950"/>
            <a:ext cx="4123035" cy="620719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5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704" y="2512771"/>
            <a:ext cx="4123035" cy="318776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77410" y="4192525"/>
            <a:ext cx="3970330" cy="1221640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54303" y="833015"/>
            <a:ext cx="4275740" cy="1221640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00162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2014-01-19T03:06:45Z</dcterms:created>
  <dcterms:modified xsi:type="dcterms:W3CDTF">2014-01-19T03:06:58Z</dcterms:modified>
</cp:coreProperties>
</file>