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D68B1C"/>
    <a:srgbClr val="2D1D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3CB05-EF26-4632-90D6-4C36BF6AEE0A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8DF84-9D4D-4556-A632-CEB3F32C3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1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0115" y="4650640"/>
            <a:ext cx="3970330" cy="137434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0115" y="833015"/>
            <a:ext cx="3970329" cy="106893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24607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246070" cy="442844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1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901950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512771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7410" y="4192525"/>
            <a:ext cx="397033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303" y="833015"/>
            <a:ext cx="427574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001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2014-01-19T03:06:45Z</dcterms:created>
  <dcterms:modified xsi:type="dcterms:W3CDTF">2014-01-19T03:06:58Z</dcterms:modified>
</cp:coreProperties>
</file>