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7FFF"/>
    <a:srgbClr val="D68B1C"/>
    <a:srgbClr val="2D1DFF"/>
    <a:srgbClr val="F7E289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3CB05-EF26-4632-90D6-4C36BF6AEE0A}" type="datetimeFigureOut">
              <a:rPr lang="en-US" smtClean="0"/>
              <a:t>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8DF84-9D4D-4556-A632-CEB3F32C3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19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0115" y="4650640"/>
            <a:ext cx="3970330" cy="1374345"/>
          </a:xfrm>
          <a:noFill/>
          <a:effectLst>
            <a:outerShdw blurRad="88900" dist="38100" dir="5400000" algn="ctr" rotWithShape="0">
              <a:schemeClr val="tx1">
                <a:alpha val="83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0115" y="833015"/>
            <a:ext cx="3970329" cy="1068935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824607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246070" cy="442844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2443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38230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1"/>
            <a:ext cx="4275740" cy="31877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1901950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512771"/>
            <a:ext cx="4123035" cy="31877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7410" y="4192525"/>
            <a:ext cx="3970330" cy="122164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303" y="833015"/>
            <a:ext cx="4275740" cy="122164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0016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2014-01-19T03:06:45Z</dcterms:created>
  <dcterms:modified xsi:type="dcterms:W3CDTF">2014-01-19T03:06:58Z</dcterms:modified>
</cp:coreProperties>
</file>