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2D1DFF"/>
    <a:srgbClr val="157FFF"/>
    <a:srgbClr val="F7E289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5710C-764C-4F3C-B44D-26BB0C36904F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E0189-83BA-4C4E-AB33-AC25A2E41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16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13885" y="4497935"/>
            <a:ext cx="5030115" cy="1374345"/>
          </a:xfr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2700000" scaled="1"/>
            <a:tileRect/>
          </a:gradFill>
          <a:effectLst>
            <a:outerShdw blurRad="88900" dist="38100" dir="5400000" algn="ctr" rotWithShape="0">
              <a:schemeClr val="tx1">
                <a:alpha val="83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Click to edit </a:t>
            </a:r>
            <a:br>
              <a:rPr lang="en-US" dirty="0" smtClean="0"/>
            </a:br>
            <a:r>
              <a:rPr lang="en-US" dirty="0" smtClean="0"/>
              <a:t>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3885" y="5872280"/>
            <a:ext cx="5650085" cy="610820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C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824607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4"/>
            <a:ext cx="8246070" cy="442844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2443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382305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73696"/>
            <a:ext cx="4275740" cy="620719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7"/>
            <a:ext cx="4275740" cy="318776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4" y="2073696"/>
            <a:ext cx="4123035" cy="62071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4" y="2684517"/>
            <a:ext cx="4123035" cy="318776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Click to edit </a:t>
            </a:r>
            <a:br>
              <a:rPr lang="en-US" dirty="0" smtClean="0"/>
            </a:br>
            <a:r>
              <a:rPr lang="en-US" dirty="0" smtClean="0"/>
              <a:t>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3885" y="6024984"/>
            <a:ext cx="7482545" cy="45811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9128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Click to edit 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2014-01-19T03:05:55Z</dcterms:created>
  <dcterms:modified xsi:type="dcterms:W3CDTF">2014-01-19T03:06:06Z</dcterms:modified>
</cp:coreProperties>
</file>