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D1DFF"/>
    <a:srgbClr val="157F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5710C-764C-4F3C-B44D-26BB0C36904F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E0189-83BA-4C4E-AB33-AC25A2E4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1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3885" y="4497935"/>
            <a:ext cx="5030115" cy="1374345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Click to edit </a:t>
            </a:r>
            <a:br>
              <a:rPr lang="en-US" dirty="0" smtClean="0"/>
            </a:br>
            <a:r>
              <a:rPr lang="en-US" dirty="0" smtClean="0"/>
              <a:t>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885" y="5872280"/>
            <a:ext cx="5650085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24607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246070" cy="442844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382305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Click to edit </a:t>
            </a:r>
            <a:br>
              <a:rPr lang="en-US" dirty="0" smtClean="0"/>
            </a:br>
            <a:r>
              <a:rPr lang="en-US" dirty="0" smtClean="0"/>
              <a:t>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885" y="6024984"/>
            <a:ext cx="7482545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12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Click to edit 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2014-01-19T03:05:55Z</dcterms:created>
  <dcterms:modified xsi:type="dcterms:W3CDTF">2014-01-19T03:06:06Z</dcterms:modified>
</cp:coreProperties>
</file>