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E5A547"/>
    <a:srgbClr val="E28426"/>
    <a:srgbClr val="43CEFF"/>
    <a:srgbClr val="FF3399"/>
    <a:srgbClr val="CC3399"/>
    <a:srgbClr val="70AC2E"/>
    <a:srgbClr val="C19FFF"/>
    <a:srgbClr val="CAB4EA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C6927-CE0B-40B9-A409-1A1FE4DF1C02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7A09F-A47F-441D-92F8-5CCA0A988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3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4039820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414165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5A54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7660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  <a:br>
              <a:rPr lang="en-US" smtClean="0"/>
            </a:br>
            <a:r>
              <a:rPr lang="en-US" smtClean="0"/>
              <a:t>Master </a:t>
            </a: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478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2014-01-19T03:05:08Z</dcterms:created>
  <dcterms:modified xsi:type="dcterms:W3CDTF">2014-01-19T03:05:19Z</dcterms:modified>
</cp:coreProperties>
</file>