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841"/>
    <a:srgbClr val="00603B"/>
    <a:srgbClr val="00DA87"/>
    <a:srgbClr val="157FFF"/>
    <a:srgbClr val="F7E289"/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585840-BCD2-4F1E-B569-78AFDB894EAA}" type="datetimeFigureOut">
              <a:rPr lang="en-US" smtClean="0"/>
              <a:t>1/19/2014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C1FF51-0A0F-4D93-8F6E-B3CC63156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173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7080" y="5108755"/>
            <a:ext cx="7772400" cy="7635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1425" y="5872280"/>
            <a:ext cx="6400800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00484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291130"/>
            <a:ext cx="822960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054655"/>
            <a:ext cx="7635250" cy="3970329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680310"/>
            <a:ext cx="7016195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596540"/>
            <a:ext cx="7016195" cy="4275740"/>
          </a:xfrm>
        </p:spPr>
        <p:txBody>
          <a:bodyPr/>
          <a:lstStyle>
            <a:lvl1pPr>
              <a:defRPr sz="2800">
                <a:solidFill>
                  <a:srgbClr val="004841"/>
                </a:solidFill>
              </a:defRPr>
            </a:lvl1pPr>
            <a:lvl2pPr>
              <a:defRPr>
                <a:solidFill>
                  <a:srgbClr val="004841"/>
                </a:solidFill>
              </a:defRPr>
            </a:lvl2pPr>
            <a:lvl3pPr>
              <a:defRPr>
                <a:solidFill>
                  <a:srgbClr val="004841"/>
                </a:solidFill>
              </a:defRPr>
            </a:lvl3pPr>
            <a:lvl4pPr>
              <a:defRPr>
                <a:solidFill>
                  <a:srgbClr val="004841"/>
                </a:solidFill>
              </a:defRPr>
            </a:lvl4pPr>
            <a:lvl5pPr>
              <a:defRPr>
                <a:solidFill>
                  <a:srgbClr val="00484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369770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2035612"/>
            <a:ext cx="351221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665475"/>
            <a:ext cx="351221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705" y="2035612"/>
            <a:ext cx="351221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705" y="2665475"/>
            <a:ext cx="351221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7768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2014-01-19T03:04:14Z</dcterms:created>
  <dcterms:modified xsi:type="dcterms:W3CDTF">2014-01-19T03:04:26Z</dcterms:modified>
</cp:coreProperties>
</file>