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41"/>
    <a:srgbClr val="00603B"/>
    <a:srgbClr val="00DA87"/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85840-BCD2-4F1E-B569-78AFDB894EAA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1FF51-0A0F-4D93-8F6E-B3CC63156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73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5108755"/>
            <a:ext cx="7772400" cy="763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5872280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484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5"/>
            <a:ext cx="7635250" cy="397032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680310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596540"/>
            <a:ext cx="7016195" cy="4275740"/>
          </a:xfrm>
        </p:spPr>
        <p:txBody>
          <a:bodyPr/>
          <a:lstStyle>
            <a:lvl1pPr>
              <a:defRPr sz="2800">
                <a:solidFill>
                  <a:srgbClr val="004841"/>
                </a:solidFill>
              </a:defRPr>
            </a:lvl1pPr>
            <a:lvl2pPr>
              <a:defRPr>
                <a:solidFill>
                  <a:srgbClr val="004841"/>
                </a:solidFill>
              </a:defRPr>
            </a:lvl2pPr>
            <a:lvl3pPr>
              <a:defRPr>
                <a:solidFill>
                  <a:srgbClr val="004841"/>
                </a:solidFill>
              </a:defRPr>
            </a:lvl3pPr>
            <a:lvl4pPr>
              <a:defRPr>
                <a:solidFill>
                  <a:srgbClr val="004841"/>
                </a:solidFill>
              </a:defRPr>
            </a:lvl4pPr>
            <a:lvl5pPr>
              <a:defRPr>
                <a:solidFill>
                  <a:srgbClr val="00484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36977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35612"/>
            <a:ext cx="351221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665475"/>
            <a:ext cx="351221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2035612"/>
            <a:ext cx="351221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665475"/>
            <a:ext cx="351221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7768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2014-01-19T03:04:14Z</dcterms:created>
  <dcterms:modified xsi:type="dcterms:W3CDTF">2014-01-19T03:04:26Z</dcterms:modified>
</cp:coreProperties>
</file>