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E0000"/>
    <a:srgbClr val="157FFF"/>
    <a:srgbClr val="F7E289"/>
    <a:srgbClr val="FF9E1D"/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5FA808-B201-4169-B828-9922375D7A22}" type="datetimeFigureOut">
              <a:rPr lang="en-US" smtClean="0"/>
              <a:t>1/18/2014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29F033-EB61-4670-935B-11B5D789C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706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527605"/>
            <a:ext cx="8551480" cy="763525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1291130"/>
            <a:ext cx="6400800" cy="610819"/>
          </a:xfrm>
        </p:spPr>
        <p:txBody>
          <a:bodyPr>
            <a:normAutofit/>
          </a:bodyPr>
          <a:lstStyle>
            <a:lvl1pPr marL="0" indent="0" algn="l">
              <a:buNone/>
              <a:defRPr sz="26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527605"/>
            <a:ext cx="6566315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69" y="1596540"/>
            <a:ext cx="8093365" cy="458115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527605"/>
            <a:ext cx="7016195" cy="68488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443835"/>
            <a:ext cx="7016195" cy="427574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680310"/>
            <a:ext cx="8398775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443834"/>
            <a:ext cx="4123035" cy="620719"/>
          </a:xfrm>
        </p:spPr>
        <p:txBody>
          <a:bodyPr anchor="b"/>
          <a:lstStyle>
            <a:lvl1pPr marL="0" indent="0">
              <a:buNone/>
              <a:defRPr sz="2400" b="1" baseline="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054655"/>
            <a:ext cx="4123035" cy="3035058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705" y="1443834"/>
            <a:ext cx="4123035" cy="620719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705" y="2054655"/>
            <a:ext cx="4123035" cy="3035058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06274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2014-01-18T05:45:57Z</dcterms:created>
  <dcterms:modified xsi:type="dcterms:W3CDTF">2014-01-18T05:46:09Z</dcterms:modified>
</cp:coreProperties>
</file>