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FA808-B201-4169-B828-9922375D7A22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9F033-EB61-4670-935B-11B5D789C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55148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6400800" cy="610819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9" y="1596540"/>
            <a:ext cx="809336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39877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62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2014-01-18T05:45:57Z</dcterms:created>
  <dcterms:modified xsi:type="dcterms:W3CDTF">2014-01-18T05:46:09Z</dcterms:modified>
</cp:coreProperties>
</file>