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EA98D9-1673-4289-BE4C-3EECDC20D26A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BEF22-2F9D-4E64-8C4B-C4F4288B6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558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415" y="913790"/>
            <a:ext cx="7772400" cy="85920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1677315"/>
            <a:ext cx="6400800" cy="83545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4" y="274638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4" y="1443836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900" y="274638"/>
            <a:ext cx="748254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7900" y="1596540"/>
            <a:ext cx="366492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7900" y="2226402"/>
            <a:ext cx="3664920" cy="3798583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35525" y="1596540"/>
            <a:ext cx="366492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5525" y="2226402"/>
            <a:ext cx="3664920" cy="3798583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blue&amp;utm_content=0019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blue&amp;utm_content=0019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blue&amp;utm_content=0019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blue&amp;utm_content=0019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blue&amp;utm_content=0019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510" y="1"/>
            <a:ext cx="1212490" cy="26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510" y="1"/>
            <a:ext cx="1212490" cy="26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655" y="6561805"/>
            <a:ext cx="1374345" cy="29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655" y="6561805"/>
            <a:ext cx="1374345" cy="29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70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1554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12</cp:revision>
  <dcterms:created xsi:type="dcterms:W3CDTF">2013-08-21T19:17:07Z</dcterms:created>
  <dcterms:modified xsi:type="dcterms:W3CDTF">2013-08-22T17:16:59Z</dcterms:modified>
</cp:coreProperties>
</file>