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1"/>
    <a:srgbClr val="E20087"/>
    <a:srgbClr val="FFABCB"/>
    <a:srgbClr val="EF720B"/>
    <a:srgbClr val="F79B4F"/>
    <a:srgbClr val="6F4001"/>
    <a:srgbClr val="CC9900"/>
    <a:srgbClr val="157FFF"/>
    <a:srgbClr val="F7E28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0FDA5-03CC-4A67-A1EA-EE0511FBDBBD}" type="datetimeFigureOut">
              <a:rPr lang="en-US" smtClean="0"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EE052-760E-4773-A3B3-72C20670C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4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34130" y="1138425"/>
            <a:ext cx="6108200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5261460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ABC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007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12303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527605"/>
            <a:ext cx="655808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007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55808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1291130"/>
            <a:ext cx="593902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007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E200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2054655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200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818180"/>
            <a:ext cx="381762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4130" y="1291130"/>
            <a:ext cx="610820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5261460"/>
            <a:ext cx="640080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838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2014-01-18T05:45:12Z</dcterms:created>
  <dcterms:modified xsi:type="dcterms:W3CDTF">2014-01-18T05:45:24Z</dcterms:modified>
</cp:coreProperties>
</file>