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20071"/>
    <a:srgbClr val="E20087"/>
    <a:srgbClr val="FFABCB"/>
    <a:srgbClr val="EF720B"/>
    <a:srgbClr val="F79B4F"/>
    <a:srgbClr val="6F4001"/>
    <a:srgbClr val="CC9900"/>
    <a:srgbClr val="157FFF"/>
    <a:srgbClr val="F7E289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F0FDA5-03CC-4A67-A1EA-EE0511FBDBBD}" type="datetimeFigureOut">
              <a:rPr lang="en-US" smtClean="0"/>
              <a:t>1/18/2014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0EE052-760E-4773-A3B3-72C20670C0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4440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434130" y="1138425"/>
            <a:ext cx="6108200" cy="152705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5261460"/>
            <a:ext cx="6400800" cy="1068935"/>
          </a:xfrm>
        </p:spPr>
        <p:txBody>
          <a:bodyPr>
            <a:normAutofit/>
          </a:bodyPr>
          <a:lstStyle>
            <a:lvl1pPr marL="0" indent="0" algn="r">
              <a:buNone/>
              <a:defRPr sz="2600">
                <a:solidFill>
                  <a:srgbClr val="FFABCB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540" y="1291130"/>
            <a:ext cx="8246070" cy="61082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00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5" y="2054655"/>
            <a:ext cx="8246070" cy="4123035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1425" y="527605"/>
            <a:ext cx="6558080" cy="684885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00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1425" y="1443835"/>
            <a:ext cx="6558080" cy="4275740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39540" y="1291130"/>
            <a:ext cx="5939025" cy="532180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E2007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167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 baseline="0">
                <a:solidFill>
                  <a:srgbClr val="E200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167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77410" y="2054655"/>
            <a:ext cx="3817625" cy="773424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E2007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77410" y="2818180"/>
            <a:ext cx="3817625" cy="3035058"/>
          </a:xfrm>
        </p:spPr>
        <p:txBody>
          <a:bodyPr/>
          <a:lstStyle>
            <a:lvl1pPr>
              <a:defRPr sz="240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1/18/2014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4130" y="1291130"/>
            <a:ext cx="6108200" cy="1527050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28720" y="5261460"/>
            <a:ext cx="6400800" cy="1068935"/>
          </a:xfrm>
        </p:spPr>
        <p:txBody>
          <a:bodyPr>
            <a:normAutofit/>
          </a:bodyPr>
          <a:lstStyle/>
          <a:p>
            <a:r>
              <a:rPr lang="en-US" dirty="0" smtClean="0"/>
              <a:t>Click to edit </a:t>
            </a:r>
          </a:p>
          <a:p>
            <a:r>
              <a:rPr lang="en-US" dirty="0" smtClean="0"/>
              <a:t>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  <a:p>
            <a:endParaRPr lang="en-US" smtClean="0"/>
          </a:p>
          <a:p>
            <a:endParaRPr lang="en-US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Feature 1</a:t>
            </a:r>
          </a:p>
          <a:p>
            <a:r>
              <a:rPr lang="en-US" dirty="0" smtClean="0"/>
              <a:t>Feature 2</a:t>
            </a:r>
          </a:p>
          <a:p>
            <a:r>
              <a:rPr lang="en-US" dirty="0" smtClean="0"/>
              <a:t>Feature 3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8387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143</Words>
  <Application>Microsoft Office PowerPoint</Application>
  <PresentationFormat>On-screen Show (4:3)</PresentationFormat>
  <Paragraphs>38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2014-01-18T05:45:12Z</dcterms:created>
  <dcterms:modified xsi:type="dcterms:W3CDTF">2014-01-18T05:45:24Z</dcterms:modified>
</cp:coreProperties>
</file>