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DFF"/>
    <a:srgbClr val="157FFF"/>
    <a:srgbClr val="A7BEFF"/>
    <a:srgbClr val="D68B1C"/>
    <a:srgbClr val="F7E289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16B6D-35C9-421B-85D4-B4C99BCCF12A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8AFBC-DBD1-4EB1-A1CE-56D2CEBE6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5108755"/>
            <a:ext cx="6413610" cy="1068935"/>
          </a:xfrm>
          <a:noFill/>
          <a:effectLst>
            <a:outerShdw blurRad="88900" dist="38100" dir="5400000" algn="ctr" rotWithShape="0">
              <a:schemeClr val="tx1">
                <a:alpha val="83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291130"/>
            <a:ext cx="5802789" cy="45811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2D1D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24607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24607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846" y="758950"/>
            <a:ext cx="6412893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D1D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43835"/>
            <a:ext cx="640537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1749244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360065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108755"/>
            <a:ext cx="7024430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291130"/>
            <a:ext cx="8398775" cy="4581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408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2014-01-18T05:44:21Z</dcterms:created>
  <dcterms:modified xsi:type="dcterms:W3CDTF">2014-01-18T05:44:32Z</dcterms:modified>
</cp:coreProperties>
</file>