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DFF"/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6F504-DE97-4F64-B8C7-90A365814F47}" type="datetimeFigureOut">
              <a:rPr lang="en-US" smtClean="0"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F76C6-E0C4-45A7-95A2-5DDFCFBD3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6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24706" y="3276295"/>
            <a:ext cx="4419294" cy="1374345"/>
          </a:xfrm>
          <a:solidFill>
            <a:srgbClr val="2D1DFF"/>
          </a:solidFill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Click to edit </a:t>
            </a:r>
            <a:br>
              <a:rPr lang="en-US" dirty="0" smtClean="0"/>
            </a:br>
            <a:r>
              <a:rPr lang="en-US" dirty="0" smtClean="0"/>
              <a:t>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7410" y="5414165"/>
            <a:ext cx="3512215" cy="1068934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824607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73696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2073696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684517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Click to edit </a:t>
            </a:r>
            <a:br>
              <a:rPr lang="en-US" dirty="0" smtClean="0"/>
            </a:br>
            <a:r>
              <a:rPr lang="en-US" dirty="0" smtClean="0"/>
              <a:t>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7410" y="5414165"/>
            <a:ext cx="3512215" cy="1068934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537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Click to edit 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2014-01-18T05:43:30Z</dcterms:created>
  <dcterms:modified xsi:type="dcterms:W3CDTF">2014-01-18T05:43:43Z</dcterms:modified>
</cp:coreProperties>
</file>