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1DFF"/>
    <a:srgbClr val="157FFF"/>
    <a:srgbClr val="F7E289"/>
    <a:srgbClr val="FF9E1D"/>
    <a:srgbClr val="D68B1C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96F504-DE97-4F64-B8C7-90A365814F47}" type="datetimeFigureOut">
              <a:rPr lang="en-US" smtClean="0"/>
              <a:t>1/18/2014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4F76C6-E0C4-45A7-95A2-5DDFCFBD3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7644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724706" y="3276295"/>
            <a:ext cx="4419294" cy="1374345"/>
          </a:xfrm>
          <a:solidFill>
            <a:srgbClr val="2D1DFF"/>
          </a:solidFill>
          <a:effectLst>
            <a:outerShdw blurRad="88900" dist="38100" dir="5400000" algn="ctr" rotWithShape="0">
              <a:schemeClr val="tx1">
                <a:alpha val="83000"/>
              </a:scheme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 Click to edit </a:t>
            </a:r>
            <a:br>
              <a:rPr lang="en-US" dirty="0" smtClean="0"/>
            </a:br>
            <a:r>
              <a:rPr lang="en-US" dirty="0" smtClean="0"/>
              <a:t>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77410" y="5414165"/>
            <a:ext cx="3512215" cy="1068934"/>
          </a:xfrm>
        </p:spPr>
        <p:txBody>
          <a:bodyPr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443835"/>
            <a:ext cx="824607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2054654"/>
            <a:ext cx="8246070" cy="442844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0" y="527605"/>
            <a:ext cx="7024430" cy="68488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443835"/>
            <a:ext cx="7016195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522475"/>
            <a:ext cx="8382305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2073696"/>
            <a:ext cx="4275740" cy="620719"/>
          </a:xfrm>
        </p:spPr>
        <p:txBody>
          <a:bodyPr anchor="b"/>
          <a:lstStyle>
            <a:lvl1pPr marL="0" indent="0">
              <a:buNone/>
              <a:defRPr sz="2400" b="1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684517"/>
            <a:ext cx="4275740" cy="318776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704" y="2073696"/>
            <a:ext cx="4123035" cy="620719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704" y="2684517"/>
            <a:ext cx="4123035" cy="318776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Click to edit </a:t>
            </a:r>
            <a:br>
              <a:rPr lang="en-US" dirty="0" smtClean="0"/>
            </a:br>
            <a:r>
              <a:rPr lang="en-US" dirty="0" smtClean="0"/>
              <a:t>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77410" y="5414165"/>
            <a:ext cx="3512215" cy="1068934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4537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144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 Click to edit 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2014-01-18T05:43:30Z</dcterms:created>
  <dcterms:modified xsi:type="dcterms:W3CDTF">2014-01-18T05:43:43Z</dcterms:modified>
</cp:coreProperties>
</file>