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7FFF"/>
    <a:srgbClr val="F7E289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B723D-D072-4B2F-BD14-8ED3A2C74677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FE1176-D10A-40FB-A1C7-32C96FD1F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856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2207360"/>
            <a:ext cx="7772400" cy="7635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4039820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00B0F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527605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4" y="1443835"/>
            <a:ext cx="7482545" cy="458115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6010" y="527605"/>
            <a:ext cx="6244435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1" y="1596540"/>
            <a:ext cx="3817624" cy="639762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1" y="2226403"/>
            <a:ext cx="3817624" cy="3035058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5" y="1596540"/>
            <a:ext cx="397033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2226403"/>
            <a:ext cx="3970330" cy="3035058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8054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2014-01-14T08:03:24Z</dcterms:created>
  <dcterms:modified xsi:type="dcterms:W3CDTF">2014-01-14T08:03:36Z</dcterms:modified>
</cp:coreProperties>
</file>