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7FFF"/>
    <a:srgbClr val="F7E289"/>
    <a:srgbClr val="FF9E1D"/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B723D-D072-4B2F-BD14-8ED3A2C7467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FE1176-D10A-40FB-A1C7-32C96FD1FA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56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2207360"/>
            <a:ext cx="7772400" cy="7635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4039820"/>
            <a:ext cx="6400800" cy="106893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8229600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4374" y="1443835"/>
            <a:ext cx="7482545" cy="458115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0" y="527605"/>
            <a:ext cx="7016195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0" y="1443835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6010" y="527605"/>
            <a:ext cx="6244435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1671" y="1596540"/>
            <a:ext cx="3817624" cy="639762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71" y="2226403"/>
            <a:ext cx="3817624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705" y="1596540"/>
            <a:ext cx="397033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B0F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705" y="2226403"/>
            <a:ext cx="3970330" cy="3035058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8054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2014-01-14T08:03:24Z</dcterms:created>
  <dcterms:modified xsi:type="dcterms:W3CDTF">2014-01-14T08:03:36Z</dcterms:modified>
</cp:coreProperties>
</file>