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CEFF"/>
    <a:srgbClr val="FF3399"/>
    <a:srgbClr val="CC3399"/>
    <a:srgbClr val="70AC2E"/>
    <a:srgbClr val="C19FFF"/>
    <a:srgbClr val="CAB4EA"/>
    <a:srgbClr val="D3B5E9"/>
    <a:srgbClr val="D68B1C"/>
    <a:srgbClr val="FFE0A3"/>
    <a:srgbClr val="D00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68B48-112D-4630-B9FF-78C7EDCE7D58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56D68-B964-4E3D-813F-0E6335BB6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43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4497935"/>
            <a:ext cx="7772400" cy="9162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5414165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29600" cy="376609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29113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7523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2014-01-14T08:02:23Z</dcterms:created>
  <dcterms:modified xsi:type="dcterms:W3CDTF">2014-01-14T08:02:34Z</dcterms:modified>
</cp:coreProperties>
</file>